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4"/>
  </p:sldMasterIdLst>
  <p:notesMasterIdLst>
    <p:notesMasterId r:id="rId18"/>
  </p:notesMasterIdLst>
  <p:handoutMasterIdLst>
    <p:handoutMasterId r:id="rId19"/>
  </p:handoutMasterIdLst>
  <p:sldIdLst>
    <p:sldId id="338" r:id="rId5"/>
    <p:sldId id="315" r:id="rId6"/>
    <p:sldId id="302" r:id="rId7"/>
    <p:sldId id="327" r:id="rId8"/>
    <p:sldId id="328" r:id="rId9"/>
    <p:sldId id="329" r:id="rId10"/>
    <p:sldId id="330" r:id="rId11"/>
    <p:sldId id="331" r:id="rId12"/>
    <p:sldId id="341" r:id="rId13"/>
    <p:sldId id="332" r:id="rId14"/>
    <p:sldId id="339" r:id="rId15"/>
    <p:sldId id="340" r:id="rId16"/>
    <p:sldId id="30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85" autoAdjust="0"/>
    <p:restoredTop sz="95033" autoAdjust="0"/>
  </p:normalViewPr>
  <p:slideViewPr>
    <p:cSldViewPr snapToGrid="0">
      <p:cViewPr varScale="1">
        <p:scale>
          <a:sx n="87" d="100"/>
          <a:sy n="87" d="100"/>
        </p:scale>
        <p:origin x="432" y="77"/>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CHAKRABORTY" userId="d9f53f2de197266c" providerId="LiveId" clId="{1A2AA32C-2481-4E2B-81CA-43CFB2340D78}"/>
    <pc:docChg chg="undo custSel addSld delSld modSld">
      <pc:chgData name="ABHISHEK CHAKRABORTY" userId="d9f53f2de197266c" providerId="LiveId" clId="{1A2AA32C-2481-4E2B-81CA-43CFB2340D78}" dt="2022-11-13T09:48:59.663" v="3365" actId="20577"/>
      <pc:docMkLst>
        <pc:docMk/>
      </pc:docMkLst>
      <pc:sldChg chg="delSp modSp mod modAnim">
        <pc:chgData name="ABHISHEK CHAKRABORTY" userId="d9f53f2de197266c" providerId="LiveId" clId="{1A2AA32C-2481-4E2B-81CA-43CFB2340D78}" dt="2022-11-12T09:39:13.341" v="1302"/>
        <pc:sldMkLst>
          <pc:docMk/>
          <pc:sldMk cId="1341901065" sldId="302"/>
        </pc:sldMkLst>
        <pc:spChg chg="mod">
          <ac:chgData name="ABHISHEK CHAKRABORTY" userId="d9f53f2de197266c" providerId="LiveId" clId="{1A2AA32C-2481-4E2B-81CA-43CFB2340D78}" dt="2022-11-12T05:45:04.977" v="745" actId="20577"/>
          <ac:spMkLst>
            <pc:docMk/>
            <pc:sldMk cId="1341901065" sldId="302"/>
            <ac:spMk id="7" creationId="{B21C28F5-3CA3-4B78-B5C9-550C00BB3174}"/>
          </ac:spMkLst>
        </pc:spChg>
        <pc:picChg chg="del mod">
          <ac:chgData name="ABHISHEK CHAKRABORTY" userId="d9f53f2de197266c" providerId="LiveId" clId="{1A2AA32C-2481-4E2B-81CA-43CFB2340D78}" dt="2022-11-12T05:44:01.073" v="739" actId="478"/>
          <ac:picMkLst>
            <pc:docMk/>
            <pc:sldMk cId="1341901065" sldId="302"/>
            <ac:picMk id="2" creationId="{F1FC3E39-8C60-4F64-9838-2A683F25B8C4}"/>
          </ac:picMkLst>
        </pc:picChg>
      </pc:sldChg>
      <pc:sldChg chg="addSp delSp modSp mod modAnim">
        <pc:chgData name="ABHISHEK CHAKRABORTY" userId="d9f53f2de197266c" providerId="LiveId" clId="{1A2AA32C-2481-4E2B-81CA-43CFB2340D78}" dt="2022-11-13T09:48:59.663" v="3365" actId="20577"/>
        <pc:sldMkLst>
          <pc:docMk/>
          <pc:sldMk cId="3401748718" sldId="304"/>
        </pc:sldMkLst>
        <pc:spChg chg="mod">
          <ac:chgData name="ABHISHEK CHAKRABORTY" userId="d9f53f2de197266c" providerId="LiveId" clId="{1A2AA32C-2481-4E2B-81CA-43CFB2340D78}" dt="2022-11-11T21:16:16.242" v="421" actId="1076"/>
          <ac:spMkLst>
            <pc:docMk/>
            <pc:sldMk cId="3401748718" sldId="304"/>
            <ac:spMk id="3" creationId="{D88C20CF-C1EE-4092-B52D-FD4AB2AB2508}"/>
          </ac:spMkLst>
        </pc:spChg>
        <pc:spChg chg="del">
          <ac:chgData name="ABHISHEK CHAKRABORTY" userId="d9f53f2de197266c" providerId="LiveId" clId="{1A2AA32C-2481-4E2B-81CA-43CFB2340D78}" dt="2022-11-11T21:11:32.534" v="375" actId="931"/>
          <ac:spMkLst>
            <pc:docMk/>
            <pc:sldMk cId="3401748718" sldId="304"/>
            <ac:spMk id="4" creationId="{E5DD40E2-229E-473E-9D5D-132EBEF407CE}"/>
          </ac:spMkLst>
        </pc:spChg>
        <pc:spChg chg="del mod">
          <ac:chgData name="ABHISHEK CHAKRABORTY" userId="d9f53f2de197266c" providerId="LiveId" clId="{1A2AA32C-2481-4E2B-81CA-43CFB2340D78}" dt="2022-11-11T21:13:25.972" v="387" actId="931"/>
          <ac:spMkLst>
            <pc:docMk/>
            <pc:sldMk cId="3401748718" sldId="304"/>
            <ac:spMk id="6" creationId="{22BE709C-026E-4D56-99DA-D71F6C2E268D}"/>
          </ac:spMkLst>
        </pc:spChg>
        <pc:spChg chg="del">
          <ac:chgData name="ABHISHEK CHAKRABORTY" userId="d9f53f2de197266c" providerId="LiveId" clId="{1A2AA32C-2481-4E2B-81CA-43CFB2340D78}" dt="2022-11-11T21:14:14.447" v="397" actId="931"/>
          <ac:spMkLst>
            <pc:docMk/>
            <pc:sldMk cId="3401748718" sldId="304"/>
            <ac:spMk id="8" creationId="{0CC651D2-5D36-4F1B-901B-C25813BEFBCD}"/>
          </ac:spMkLst>
        </pc:spChg>
        <pc:spChg chg="del">
          <ac:chgData name="ABHISHEK CHAKRABORTY" userId="d9f53f2de197266c" providerId="LiveId" clId="{1A2AA32C-2481-4E2B-81CA-43CFB2340D78}" dt="2022-11-11T21:15:54.583" v="418" actId="931"/>
          <ac:spMkLst>
            <pc:docMk/>
            <pc:sldMk cId="3401748718" sldId="304"/>
            <ac:spMk id="10" creationId="{66E51DB1-AA98-49EE-A0D7-157B0220B07D}"/>
          </ac:spMkLst>
        </pc:spChg>
        <pc:spChg chg="mod">
          <ac:chgData name="ABHISHEK CHAKRABORTY" userId="d9f53f2de197266c" providerId="LiveId" clId="{1A2AA32C-2481-4E2B-81CA-43CFB2340D78}" dt="2022-11-13T09:48:47.453" v="3362" actId="20577"/>
          <ac:spMkLst>
            <pc:docMk/>
            <pc:sldMk cId="3401748718" sldId="304"/>
            <ac:spMk id="12" creationId="{BC277FD7-925B-4C3D-A364-118403201507}"/>
          </ac:spMkLst>
        </pc:spChg>
        <pc:spChg chg="add del mod">
          <ac:chgData name="ABHISHEK CHAKRABORTY" userId="d9f53f2de197266c" providerId="LiveId" clId="{1A2AA32C-2481-4E2B-81CA-43CFB2340D78}" dt="2022-11-11T21:13:58.435" v="396" actId="478"/>
          <ac:spMkLst>
            <pc:docMk/>
            <pc:sldMk cId="3401748718" sldId="304"/>
            <ac:spMk id="13" creationId="{7E78CA1E-D19E-9716-CFA7-FA5636D6302E}"/>
          </ac:spMkLst>
        </pc:spChg>
        <pc:spChg chg="add del mod">
          <ac:chgData name="ABHISHEK CHAKRABORTY" userId="d9f53f2de197266c" providerId="LiveId" clId="{1A2AA32C-2481-4E2B-81CA-43CFB2340D78}" dt="2022-11-11T21:14:55.619" v="407" actId="931"/>
          <ac:spMkLst>
            <pc:docMk/>
            <pc:sldMk cId="3401748718" sldId="304"/>
            <ac:spMk id="19" creationId="{F2D5A72B-BFE1-C7E4-397C-55AE24EEA423}"/>
          </ac:spMkLst>
        </pc:spChg>
        <pc:spChg chg="add del mod">
          <ac:chgData name="ABHISHEK CHAKRABORTY" userId="d9f53f2de197266c" providerId="LiveId" clId="{1A2AA32C-2481-4E2B-81CA-43CFB2340D78}" dt="2022-11-11T21:15:33.940" v="412" actId="931"/>
          <ac:spMkLst>
            <pc:docMk/>
            <pc:sldMk cId="3401748718" sldId="304"/>
            <ac:spMk id="22" creationId="{DBBEEFD6-C8D2-E7F8-E2AB-9EA644A9A7B9}"/>
          </ac:spMkLst>
        </pc:spChg>
        <pc:spChg chg="add del mod">
          <ac:chgData name="ABHISHEK CHAKRABORTY" userId="d9f53f2de197266c" providerId="LiveId" clId="{1A2AA32C-2481-4E2B-81CA-43CFB2340D78}" dt="2022-11-11T21:15:11.234" v="411" actId="931"/>
          <ac:spMkLst>
            <pc:docMk/>
            <pc:sldMk cId="3401748718" sldId="304"/>
            <ac:spMk id="27" creationId="{65C15131-55E2-03A2-9250-788E313E5306}"/>
          </ac:spMkLst>
        </pc:spChg>
        <pc:spChg chg="add del mod">
          <ac:chgData name="ABHISHEK CHAKRABORTY" userId="d9f53f2de197266c" providerId="LiveId" clId="{1A2AA32C-2481-4E2B-81CA-43CFB2340D78}" dt="2022-11-11T21:15:48.536" v="417" actId="478"/>
          <ac:spMkLst>
            <pc:docMk/>
            <pc:sldMk cId="3401748718" sldId="304"/>
            <ac:spMk id="36" creationId="{6842EF25-0672-0067-DB09-AFDA3ACE18E6}"/>
          </ac:spMkLst>
        </pc:spChg>
        <pc:spChg chg="add mod">
          <ac:chgData name="ABHISHEK CHAKRABORTY" userId="d9f53f2de197266c" providerId="LiveId" clId="{1A2AA32C-2481-4E2B-81CA-43CFB2340D78}" dt="2022-11-13T09:48:35.528" v="3358" actId="20577"/>
          <ac:spMkLst>
            <pc:docMk/>
            <pc:sldMk cId="3401748718" sldId="304"/>
            <ac:spMk id="39" creationId="{33551AEF-3EFF-9060-4A40-52145774F22C}"/>
          </ac:spMkLst>
        </pc:spChg>
        <pc:spChg chg="add mod">
          <ac:chgData name="ABHISHEK CHAKRABORTY" userId="d9f53f2de197266c" providerId="LiveId" clId="{1A2AA32C-2481-4E2B-81CA-43CFB2340D78}" dt="2022-11-13T09:48:59.663" v="3365" actId="20577"/>
          <ac:spMkLst>
            <pc:docMk/>
            <pc:sldMk cId="3401748718" sldId="304"/>
            <ac:spMk id="40" creationId="{2CA06D90-1A60-AB03-1CB7-73ECCC1357E7}"/>
          </ac:spMkLst>
        </pc:spChg>
        <pc:picChg chg="add del mod">
          <ac:chgData name="ABHISHEK CHAKRABORTY" userId="d9f53f2de197266c" providerId="LiveId" clId="{1A2AA32C-2481-4E2B-81CA-43CFB2340D78}" dt="2022-11-12T05:47:31.300" v="756" actId="478"/>
          <ac:picMkLst>
            <pc:docMk/>
            <pc:sldMk cId="3401748718" sldId="304"/>
            <ac:picMk id="4" creationId="{97B2AA87-83D2-5A25-F43F-04FFEA202E9D}"/>
          </ac:picMkLst>
        </pc:picChg>
        <pc:picChg chg="add del mod modCrop">
          <ac:chgData name="ABHISHEK CHAKRABORTY" userId="d9f53f2de197266c" providerId="LiveId" clId="{1A2AA32C-2481-4E2B-81CA-43CFB2340D78}" dt="2022-11-11T21:14:17.432" v="398" actId="478"/>
          <ac:picMkLst>
            <pc:docMk/>
            <pc:sldMk cId="3401748718" sldId="304"/>
            <ac:picMk id="5" creationId="{C89A0464-3987-593F-B2EE-BE5E3A398540}"/>
          </ac:picMkLst>
        </pc:picChg>
        <pc:picChg chg="add mod">
          <ac:chgData name="ABHISHEK CHAKRABORTY" userId="d9f53f2de197266c" providerId="LiveId" clId="{1A2AA32C-2481-4E2B-81CA-43CFB2340D78}" dt="2022-11-11T21:15:44.688" v="415" actId="1076"/>
          <ac:picMkLst>
            <pc:docMk/>
            <pc:sldMk cId="3401748718" sldId="304"/>
            <ac:picMk id="9" creationId="{B814818B-164B-8C77-6608-73900737F20E}"/>
          </ac:picMkLst>
        </pc:picChg>
        <pc:picChg chg="add del mod modCrop">
          <ac:chgData name="ABHISHEK CHAKRABORTY" userId="d9f53f2de197266c" providerId="LiveId" clId="{1A2AA32C-2481-4E2B-81CA-43CFB2340D78}" dt="2022-11-11T21:14:49.815" v="406" actId="478"/>
          <ac:picMkLst>
            <pc:docMk/>
            <pc:sldMk cId="3401748718" sldId="304"/>
            <ac:picMk id="16" creationId="{0311B87B-0C1E-48F9-2D72-CB257C51D4B4}"/>
          </ac:picMkLst>
        </pc:picChg>
        <pc:picChg chg="add del mod">
          <ac:chgData name="ABHISHEK CHAKRABORTY" userId="d9f53f2de197266c" providerId="LiveId" clId="{1A2AA32C-2481-4E2B-81CA-43CFB2340D78}" dt="2022-11-11T21:14:58.716" v="409" actId="478"/>
          <ac:picMkLst>
            <pc:docMk/>
            <pc:sldMk cId="3401748718" sldId="304"/>
            <ac:picMk id="25" creationId="{7E4255AB-B134-ED16-EFB1-6F373347166E}"/>
          </ac:picMkLst>
        </pc:picChg>
        <pc:picChg chg="add del mod">
          <ac:chgData name="ABHISHEK CHAKRABORTY" userId="d9f53f2de197266c" providerId="LiveId" clId="{1A2AA32C-2481-4E2B-81CA-43CFB2340D78}" dt="2022-11-11T21:15:46.635" v="416" actId="478"/>
          <ac:picMkLst>
            <pc:docMk/>
            <pc:sldMk cId="3401748718" sldId="304"/>
            <ac:picMk id="29" creationId="{5A8ACDEC-E28E-9ACD-9EC2-6FEA1A2AA99C}"/>
          </ac:picMkLst>
        </pc:picChg>
        <pc:picChg chg="add mod modCrop">
          <ac:chgData name="ABHISHEK CHAKRABORTY" userId="d9f53f2de197266c" providerId="LiveId" clId="{1A2AA32C-2481-4E2B-81CA-43CFB2340D78}" dt="2022-11-12T05:48:01.424" v="762" actId="18131"/>
          <ac:picMkLst>
            <pc:docMk/>
            <pc:sldMk cId="3401748718" sldId="304"/>
            <ac:picMk id="34" creationId="{0920A016-2E22-2157-C097-92BBD358F5C6}"/>
          </ac:picMkLst>
        </pc:picChg>
        <pc:picChg chg="add mod">
          <ac:chgData name="ABHISHEK CHAKRABORTY" userId="d9f53f2de197266c" providerId="LiveId" clId="{1A2AA32C-2481-4E2B-81CA-43CFB2340D78}" dt="2022-11-11T21:16:08.004" v="420" actId="14100"/>
          <ac:picMkLst>
            <pc:docMk/>
            <pc:sldMk cId="3401748718" sldId="304"/>
            <ac:picMk id="38" creationId="{7EB037BE-957E-619D-28DD-9FD6AD6BE352}"/>
          </ac:picMkLst>
        </pc:picChg>
        <pc:picChg chg="add del mod">
          <ac:chgData name="ABHISHEK CHAKRABORTY" userId="d9f53f2de197266c" providerId="LiveId" clId="{1A2AA32C-2481-4E2B-81CA-43CFB2340D78}" dt="2022-11-11T21:12:53.336" v="385" actId="478"/>
          <ac:picMkLst>
            <pc:docMk/>
            <pc:sldMk cId="3401748718" sldId="304"/>
            <ac:picMk id="1026" creationId="{DA00F6C1-0A63-FD59-0D12-BE50DA09EE46}"/>
          </ac:picMkLst>
        </pc:picChg>
      </pc:sldChg>
      <pc:sldChg chg="addSp modSp mod modAnim">
        <pc:chgData name="ABHISHEK CHAKRABORTY" userId="d9f53f2de197266c" providerId="LiveId" clId="{1A2AA32C-2481-4E2B-81CA-43CFB2340D78}" dt="2022-11-12T09:39:06.606" v="1300"/>
        <pc:sldMkLst>
          <pc:docMk/>
          <pc:sldMk cId="3696770303" sldId="315"/>
        </pc:sldMkLst>
        <pc:spChg chg="add mod">
          <ac:chgData name="ABHISHEK CHAKRABORTY" userId="d9f53f2de197266c" providerId="LiveId" clId="{1A2AA32C-2481-4E2B-81CA-43CFB2340D78}" dt="2022-11-12T05:43:07.447" v="730" actId="1076"/>
          <ac:spMkLst>
            <pc:docMk/>
            <pc:sldMk cId="3696770303" sldId="315"/>
            <ac:spMk id="2" creationId="{4180E91B-4219-9A41-AC48-267BD636E520}"/>
          </ac:spMkLst>
        </pc:spChg>
      </pc:sldChg>
      <pc:sldChg chg="delSp modSp mod modAnim">
        <pc:chgData name="ABHISHEK CHAKRABORTY" userId="d9f53f2de197266c" providerId="LiveId" clId="{1A2AA32C-2481-4E2B-81CA-43CFB2340D78}" dt="2022-11-13T09:46:07.662" v="3350" actId="20577"/>
        <pc:sldMkLst>
          <pc:docMk/>
          <pc:sldMk cId="3098548442" sldId="327"/>
        </pc:sldMkLst>
        <pc:spChg chg="mod">
          <ac:chgData name="ABHISHEK CHAKRABORTY" userId="d9f53f2de197266c" providerId="LiveId" clId="{1A2AA32C-2481-4E2B-81CA-43CFB2340D78}" dt="2022-11-13T09:46:07.662" v="3350" actId="20577"/>
          <ac:spMkLst>
            <pc:docMk/>
            <pc:sldMk cId="3098548442" sldId="327"/>
            <ac:spMk id="2" creationId="{E46E4DD1-270B-4C80-AFF0-EB26F132AF36}"/>
          </ac:spMkLst>
        </pc:spChg>
        <pc:spChg chg="mod">
          <ac:chgData name="ABHISHEK CHAKRABORTY" userId="d9f53f2de197266c" providerId="LiveId" clId="{1A2AA32C-2481-4E2B-81CA-43CFB2340D78}" dt="2022-11-12T05:45:45.127" v="754" actId="1076"/>
          <ac:spMkLst>
            <pc:docMk/>
            <pc:sldMk cId="3098548442" sldId="327"/>
            <ac:spMk id="4" creationId="{777CC02B-F7C6-47A8-8C3E-C57C417D9EA3}"/>
          </ac:spMkLst>
        </pc:spChg>
        <pc:picChg chg="del mod">
          <ac:chgData name="ABHISHEK CHAKRABORTY" userId="d9f53f2de197266c" providerId="LiveId" clId="{1A2AA32C-2481-4E2B-81CA-43CFB2340D78}" dt="2022-11-12T05:56:52.975" v="867" actId="478"/>
          <ac:picMkLst>
            <pc:docMk/>
            <pc:sldMk cId="3098548442" sldId="327"/>
            <ac:picMk id="5" creationId="{C8FE02DE-D7B2-433D-BFE4-2F564022AD89}"/>
          </ac:picMkLst>
        </pc:picChg>
      </pc:sldChg>
      <pc:sldChg chg="addSp delSp modSp mod modAnim">
        <pc:chgData name="ABHISHEK CHAKRABORTY" userId="d9f53f2de197266c" providerId="LiveId" clId="{1A2AA32C-2481-4E2B-81CA-43CFB2340D78}" dt="2022-11-12T10:59:10.570" v="2188" actId="1076"/>
        <pc:sldMkLst>
          <pc:docMk/>
          <pc:sldMk cId="4109582717" sldId="328"/>
        </pc:sldMkLst>
        <pc:spChg chg="del">
          <ac:chgData name="ABHISHEK CHAKRABORTY" userId="d9f53f2de197266c" providerId="LiveId" clId="{1A2AA32C-2481-4E2B-81CA-43CFB2340D78}" dt="2022-11-12T10:58:57.388" v="2186" actId="478"/>
          <ac:spMkLst>
            <pc:docMk/>
            <pc:sldMk cId="4109582717" sldId="328"/>
            <ac:spMk id="2" creationId="{F41EA3D7-6665-4A1E-AD2A-C7390FB60D60}"/>
          </ac:spMkLst>
        </pc:spChg>
        <pc:spChg chg="add mod">
          <ac:chgData name="ABHISHEK CHAKRABORTY" userId="d9f53f2de197266c" providerId="LiveId" clId="{1A2AA32C-2481-4E2B-81CA-43CFB2340D78}" dt="2022-11-12T10:59:10.570" v="2188" actId="1076"/>
          <ac:spMkLst>
            <pc:docMk/>
            <pc:sldMk cId="4109582717" sldId="328"/>
            <ac:spMk id="3" creationId="{BBF750E6-48AB-F26D-B206-DAA24C852919}"/>
          </ac:spMkLst>
        </pc:spChg>
        <pc:picChg chg="del">
          <ac:chgData name="ABHISHEK CHAKRABORTY" userId="d9f53f2de197266c" providerId="LiveId" clId="{1A2AA32C-2481-4E2B-81CA-43CFB2340D78}" dt="2022-11-12T05:56:57.319" v="868" actId="478"/>
          <ac:picMkLst>
            <pc:docMk/>
            <pc:sldMk cId="4109582717" sldId="328"/>
            <ac:picMk id="5" creationId="{89DAE5EB-BCC3-4A2B-BDA0-76A75723FD8B}"/>
          </ac:picMkLst>
        </pc:picChg>
      </pc:sldChg>
      <pc:sldChg chg="modSp mod modAnim">
        <pc:chgData name="ABHISHEK CHAKRABORTY" userId="d9f53f2de197266c" providerId="LiveId" clId="{1A2AA32C-2481-4E2B-81CA-43CFB2340D78}" dt="2022-11-12T09:39:37.650" v="1309"/>
        <pc:sldMkLst>
          <pc:docMk/>
          <pc:sldMk cId="48075006" sldId="329"/>
        </pc:sldMkLst>
        <pc:spChg chg="mod">
          <ac:chgData name="ABHISHEK CHAKRABORTY" userId="d9f53f2de197266c" providerId="LiveId" clId="{1A2AA32C-2481-4E2B-81CA-43CFB2340D78}" dt="2022-11-12T05:50:54.664" v="863" actId="14100"/>
          <ac:spMkLst>
            <pc:docMk/>
            <pc:sldMk cId="48075006" sldId="329"/>
            <ac:spMk id="2" creationId="{664E3B60-2780-459A-8583-F095D5E7463A}"/>
          </ac:spMkLst>
        </pc:spChg>
      </pc:sldChg>
      <pc:sldChg chg="addSp delSp modSp mod modAnim">
        <pc:chgData name="ABHISHEK CHAKRABORTY" userId="d9f53f2de197266c" providerId="LiveId" clId="{1A2AA32C-2481-4E2B-81CA-43CFB2340D78}" dt="2022-11-13T09:47:37.646" v="3354" actId="20577"/>
        <pc:sldMkLst>
          <pc:docMk/>
          <pc:sldMk cId="3286637803" sldId="330"/>
        </pc:sldMkLst>
        <pc:spChg chg="del mod">
          <ac:chgData name="ABHISHEK CHAKRABORTY" userId="d9f53f2de197266c" providerId="LiveId" clId="{1A2AA32C-2481-4E2B-81CA-43CFB2340D78}" dt="2022-11-12T10:58:52.175" v="2185" actId="21"/>
          <ac:spMkLst>
            <pc:docMk/>
            <pc:sldMk cId="3286637803" sldId="330"/>
            <ac:spMk id="2" creationId="{9C5BC36C-1F46-488C-B66D-4CAF65832F5B}"/>
          </ac:spMkLst>
        </pc:spChg>
        <pc:spChg chg="add del mod">
          <ac:chgData name="ABHISHEK CHAKRABORTY" userId="d9f53f2de197266c" providerId="LiveId" clId="{1A2AA32C-2481-4E2B-81CA-43CFB2340D78}" dt="2022-11-12T10:22:08.751" v="2175" actId="478"/>
          <ac:spMkLst>
            <pc:docMk/>
            <pc:sldMk cId="3286637803" sldId="330"/>
            <ac:spMk id="3" creationId="{680ABE05-A907-9923-565D-0FB943F83694}"/>
          </ac:spMkLst>
        </pc:spChg>
        <pc:spChg chg="add mod">
          <ac:chgData name="ABHISHEK CHAKRABORTY" userId="d9f53f2de197266c" providerId="LiveId" clId="{1A2AA32C-2481-4E2B-81CA-43CFB2340D78}" dt="2022-11-13T09:47:37.646" v="3354" actId="20577"/>
          <ac:spMkLst>
            <pc:docMk/>
            <pc:sldMk cId="3286637803" sldId="330"/>
            <ac:spMk id="7" creationId="{529B12A3-9664-D250-C723-3C4B77C32AE3}"/>
          </ac:spMkLst>
        </pc:spChg>
        <pc:picChg chg="del mod">
          <ac:chgData name="ABHISHEK CHAKRABORTY" userId="d9f53f2de197266c" providerId="LiveId" clId="{1A2AA32C-2481-4E2B-81CA-43CFB2340D78}" dt="2022-11-12T05:56:45.910" v="865" actId="478"/>
          <ac:picMkLst>
            <pc:docMk/>
            <pc:sldMk cId="3286637803" sldId="330"/>
            <ac:picMk id="5" creationId="{1B35EF13-5896-46EB-BB79-8B43E62222B3}"/>
          </ac:picMkLst>
        </pc:picChg>
      </pc:sldChg>
      <pc:sldChg chg="addSp delSp modSp mod modAnim">
        <pc:chgData name="ABHISHEK CHAKRABORTY" userId="d9f53f2de197266c" providerId="LiveId" clId="{1A2AA32C-2481-4E2B-81CA-43CFB2340D78}" dt="2022-11-13T09:47:46.841" v="3355" actId="20577"/>
        <pc:sldMkLst>
          <pc:docMk/>
          <pc:sldMk cId="3516493905" sldId="331"/>
        </pc:sldMkLst>
        <pc:spChg chg="mod">
          <ac:chgData name="ABHISHEK CHAKRABORTY" userId="d9f53f2de197266c" providerId="LiveId" clId="{1A2AA32C-2481-4E2B-81CA-43CFB2340D78}" dt="2022-11-13T09:47:46.841" v="3355" actId="20577"/>
          <ac:spMkLst>
            <pc:docMk/>
            <pc:sldMk cId="3516493905" sldId="331"/>
            <ac:spMk id="2" creationId="{867B3BDA-BF44-483E-A095-A0B81C73B6B6}"/>
          </ac:spMkLst>
        </pc:spChg>
        <pc:spChg chg="add mod">
          <ac:chgData name="ABHISHEK CHAKRABORTY" userId="d9f53f2de197266c" providerId="LiveId" clId="{1A2AA32C-2481-4E2B-81CA-43CFB2340D78}" dt="2022-11-12T10:59:35.580" v="2191" actId="208"/>
          <ac:spMkLst>
            <pc:docMk/>
            <pc:sldMk cId="3516493905" sldId="331"/>
            <ac:spMk id="3" creationId="{DC305EF4-0090-D992-8210-1DEA69B3C4D1}"/>
          </ac:spMkLst>
        </pc:spChg>
        <pc:picChg chg="del">
          <ac:chgData name="ABHISHEK CHAKRABORTY" userId="d9f53f2de197266c" providerId="LiveId" clId="{1A2AA32C-2481-4E2B-81CA-43CFB2340D78}" dt="2022-11-12T09:40:52.791" v="1328" actId="478"/>
          <ac:picMkLst>
            <pc:docMk/>
            <pc:sldMk cId="3516493905" sldId="331"/>
            <ac:picMk id="5" creationId="{6FB72B4C-C36A-4877-97D9-A53F2FA00C28}"/>
          </ac:picMkLst>
        </pc:picChg>
      </pc:sldChg>
      <pc:sldChg chg="addSp modSp mod modAnim">
        <pc:chgData name="ABHISHEK CHAKRABORTY" userId="d9f53f2de197266c" providerId="LiveId" clId="{1A2AA32C-2481-4E2B-81CA-43CFB2340D78}" dt="2022-11-12T11:14:50.784" v="3034" actId="20577"/>
        <pc:sldMkLst>
          <pc:docMk/>
          <pc:sldMk cId="2800490843" sldId="332"/>
        </pc:sldMkLst>
        <pc:spChg chg="add mod">
          <ac:chgData name="ABHISHEK CHAKRABORTY" userId="d9f53f2de197266c" providerId="LiveId" clId="{1A2AA32C-2481-4E2B-81CA-43CFB2340D78}" dt="2022-11-12T11:06:25.787" v="2267" actId="1076"/>
          <ac:spMkLst>
            <pc:docMk/>
            <pc:sldMk cId="2800490843" sldId="332"/>
            <ac:spMk id="3" creationId="{6C9C3DF3-4B06-72DE-AF5F-C07F80D0C8D2}"/>
          </ac:spMkLst>
        </pc:spChg>
        <pc:spChg chg="add mod">
          <ac:chgData name="ABHISHEK CHAKRABORTY" userId="d9f53f2de197266c" providerId="LiveId" clId="{1A2AA32C-2481-4E2B-81CA-43CFB2340D78}" dt="2022-11-12T11:14:50.784" v="3034" actId="20577"/>
          <ac:spMkLst>
            <pc:docMk/>
            <pc:sldMk cId="2800490843" sldId="332"/>
            <ac:spMk id="4" creationId="{2C503811-B08C-B022-C10A-6704776C2C98}"/>
          </ac:spMkLst>
        </pc:spChg>
        <pc:spChg chg="mod">
          <ac:chgData name="ABHISHEK CHAKRABORTY" userId="d9f53f2de197266c" providerId="LiveId" clId="{1A2AA32C-2481-4E2B-81CA-43CFB2340D78}" dt="2022-11-12T11:06:25.787" v="2267" actId="1076"/>
          <ac:spMkLst>
            <pc:docMk/>
            <pc:sldMk cId="2800490843" sldId="332"/>
            <ac:spMk id="8" creationId="{61C164BE-2CBB-41DA-AE46-F2B63BB82E3B}"/>
          </ac:spMkLst>
        </pc:spChg>
        <pc:spChg chg="mod">
          <ac:chgData name="ABHISHEK CHAKRABORTY" userId="d9f53f2de197266c" providerId="LiveId" clId="{1A2AA32C-2481-4E2B-81CA-43CFB2340D78}" dt="2022-11-12T05:57:20.079" v="872" actId="6549"/>
          <ac:spMkLst>
            <pc:docMk/>
            <pc:sldMk cId="2800490843" sldId="332"/>
            <ac:spMk id="13" creationId="{A5D79D81-53FA-4FDD-A597-C60845F8ABAD}"/>
          </ac:spMkLst>
        </pc:spChg>
        <pc:picChg chg="add mod">
          <ac:chgData name="ABHISHEK CHAKRABORTY" userId="d9f53f2de197266c" providerId="LiveId" clId="{1A2AA32C-2481-4E2B-81CA-43CFB2340D78}" dt="2022-11-12T11:06:25.787" v="2267" actId="1076"/>
          <ac:picMkLst>
            <pc:docMk/>
            <pc:sldMk cId="2800490843" sldId="332"/>
            <ac:picMk id="2" creationId="{E403BD90-5E0E-C7F9-1598-1B5A4CD22D1D}"/>
          </ac:picMkLst>
        </pc:picChg>
        <pc:picChg chg="mod">
          <ac:chgData name="ABHISHEK CHAKRABORTY" userId="d9f53f2de197266c" providerId="LiveId" clId="{1A2AA32C-2481-4E2B-81CA-43CFB2340D78}" dt="2022-11-12T11:06:33.756" v="2269" actId="1076"/>
          <ac:picMkLst>
            <pc:docMk/>
            <pc:sldMk cId="2800490843" sldId="332"/>
            <ac:picMk id="5" creationId="{4B583BF4-5143-46D8-8653-78CB35A1FF5D}"/>
          </ac:picMkLst>
        </pc:picChg>
      </pc:sldChg>
      <pc:sldChg chg="addSp delSp modSp mod modAnim">
        <pc:chgData name="ABHISHEK CHAKRABORTY" userId="d9f53f2de197266c" providerId="LiveId" clId="{1A2AA32C-2481-4E2B-81CA-43CFB2340D78}" dt="2022-11-13T09:43:53.919" v="3347" actId="20577"/>
        <pc:sldMkLst>
          <pc:docMk/>
          <pc:sldMk cId="1604013440" sldId="338"/>
        </pc:sldMkLst>
        <pc:spChg chg="mod">
          <ac:chgData name="ABHISHEK CHAKRABORTY" userId="d9f53f2de197266c" providerId="LiveId" clId="{1A2AA32C-2481-4E2B-81CA-43CFB2340D78}" dt="2022-11-13T09:43:53.919" v="3347" actId="20577"/>
          <ac:spMkLst>
            <pc:docMk/>
            <pc:sldMk cId="1604013440" sldId="338"/>
            <ac:spMk id="2" creationId="{7201737A-B873-4D1D-8A41-5ABF5184BC8F}"/>
          </ac:spMkLst>
        </pc:spChg>
        <pc:spChg chg="mod">
          <ac:chgData name="ABHISHEK CHAKRABORTY" userId="d9f53f2de197266c" providerId="LiveId" clId="{1A2AA32C-2481-4E2B-81CA-43CFB2340D78}" dt="2022-11-11T21:10:04.235" v="371"/>
          <ac:spMkLst>
            <pc:docMk/>
            <pc:sldMk cId="1604013440" sldId="338"/>
            <ac:spMk id="4" creationId="{92056599-CDAA-4367-BEF8-31D6E32518C8}"/>
          </ac:spMkLst>
        </pc:spChg>
        <pc:spChg chg="del">
          <ac:chgData name="ABHISHEK CHAKRABORTY" userId="d9f53f2de197266c" providerId="LiveId" clId="{1A2AA32C-2481-4E2B-81CA-43CFB2340D78}" dt="2022-11-11T21:01:23.084" v="20" actId="931"/>
          <ac:spMkLst>
            <pc:docMk/>
            <pc:sldMk cId="1604013440" sldId="338"/>
            <ac:spMk id="5" creationId="{A5A2D4FF-02C8-4A3C-B55A-0D28641901E5}"/>
          </ac:spMkLst>
        </pc:spChg>
        <pc:spChg chg="add del mod">
          <ac:chgData name="ABHISHEK CHAKRABORTY" userId="d9f53f2de197266c" providerId="LiveId" clId="{1A2AA32C-2481-4E2B-81CA-43CFB2340D78}" dt="2022-11-11T21:04:49.166" v="104" actId="478"/>
          <ac:spMkLst>
            <pc:docMk/>
            <pc:sldMk cId="1604013440" sldId="338"/>
            <ac:spMk id="9" creationId="{247D17CC-F6CB-21EE-74CA-F2393A1EE7BB}"/>
          </ac:spMkLst>
        </pc:spChg>
        <pc:spChg chg="mod">
          <ac:chgData name="ABHISHEK CHAKRABORTY" userId="d9f53f2de197266c" providerId="LiveId" clId="{1A2AA32C-2481-4E2B-81CA-43CFB2340D78}" dt="2022-11-13T09:43:14.917" v="3337" actId="20577"/>
          <ac:spMkLst>
            <pc:docMk/>
            <pc:sldMk cId="1604013440" sldId="338"/>
            <ac:spMk id="15" creationId="{824B8A32-9AB3-457E-82E1-C85D3203CE35}"/>
          </ac:spMkLst>
        </pc:spChg>
        <pc:picChg chg="mod">
          <ac:chgData name="ABHISHEK CHAKRABORTY" userId="d9f53f2de197266c" providerId="LiveId" clId="{1A2AA32C-2481-4E2B-81CA-43CFB2340D78}" dt="2022-11-12T18:06:51.494" v="3333" actId="1076"/>
          <ac:picMkLst>
            <pc:docMk/>
            <pc:sldMk cId="1604013440" sldId="338"/>
            <ac:picMk id="6" creationId="{E30DEFF0-8DEE-4B0B-9B30-675FE9E288A2}"/>
          </ac:picMkLst>
        </pc:picChg>
        <pc:picChg chg="add del mod modCrop">
          <ac:chgData name="ABHISHEK CHAKRABORTY" userId="d9f53f2de197266c" providerId="LiveId" clId="{1A2AA32C-2481-4E2B-81CA-43CFB2340D78}" dt="2022-11-11T21:04:46.083" v="103" actId="478"/>
          <ac:picMkLst>
            <pc:docMk/>
            <pc:sldMk cId="1604013440" sldId="338"/>
            <ac:picMk id="7" creationId="{BAD14DD3-4424-E1A6-F39A-315F63A61BF2}"/>
          </ac:picMkLst>
        </pc:picChg>
        <pc:picChg chg="add del mod">
          <ac:chgData name="ABHISHEK CHAKRABORTY" userId="d9f53f2de197266c" providerId="LiveId" clId="{1A2AA32C-2481-4E2B-81CA-43CFB2340D78}" dt="2022-11-11T21:08:55.361" v="338" actId="478"/>
          <ac:picMkLst>
            <pc:docMk/>
            <pc:sldMk cId="1604013440" sldId="338"/>
            <ac:picMk id="11" creationId="{3F6A7A9C-50C2-6D44-E106-E76D79D6C03D}"/>
          </ac:picMkLst>
        </pc:picChg>
        <pc:picChg chg="add mod">
          <ac:chgData name="ABHISHEK CHAKRABORTY" userId="d9f53f2de197266c" providerId="LiveId" clId="{1A2AA32C-2481-4E2B-81CA-43CFB2340D78}" dt="2022-11-11T21:09:05.903" v="341" actId="1076"/>
          <ac:picMkLst>
            <pc:docMk/>
            <pc:sldMk cId="1604013440" sldId="338"/>
            <ac:picMk id="13" creationId="{F6632AD7-EC53-D771-D2DB-921C5CBE7AB8}"/>
          </ac:picMkLst>
        </pc:picChg>
      </pc:sldChg>
      <pc:sldChg chg="addSp delSp modSp mod modAnim">
        <pc:chgData name="ABHISHEK CHAKRABORTY" userId="d9f53f2de197266c" providerId="LiveId" clId="{1A2AA32C-2481-4E2B-81CA-43CFB2340D78}" dt="2022-11-12T09:40:10.536" v="1317"/>
        <pc:sldMkLst>
          <pc:docMk/>
          <pc:sldMk cId="1086225493" sldId="339"/>
        </pc:sldMkLst>
        <pc:spChg chg="del">
          <ac:chgData name="ABHISHEK CHAKRABORTY" userId="d9f53f2de197266c" providerId="LiveId" clId="{1A2AA32C-2481-4E2B-81CA-43CFB2340D78}" dt="2022-11-12T06:18:32.052" v="1154" actId="478"/>
          <ac:spMkLst>
            <pc:docMk/>
            <pc:sldMk cId="1086225493" sldId="339"/>
            <ac:spMk id="9" creationId="{E25373E9-1A26-4A40-9897-E42DE485D8E3}"/>
          </ac:spMkLst>
        </pc:spChg>
        <pc:spChg chg="mod">
          <ac:chgData name="ABHISHEK CHAKRABORTY" userId="d9f53f2de197266c" providerId="LiveId" clId="{1A2AA32C-2481-4E2B-81CA-43CFB2340D78}" dt="2022-11-12T06:01:08.224" v="991" actId="1076"/>
          <ac:spMkLst>
            <pc:docMk/>
            <pc:sldMk cId="1086225493" sldId="339"/>
            <ac:spMk id="10" creationId="{B19D8AC7-3787-4ADB-9212-0808F015C2DD}"/>
          </ac:spMkLst>
        </pc:spChg>
        <pc:spChg chg="add mod">
          <ac:chgData name="ABHISHEK CHAKRABORTY" userId="d9f53f2de197266c" providerId="LiveId" clId="{1A2AA32C-2481-4E2B-81CA-43CFB2340D78}" dt="2022-11-12T06:21:34.305" v="1232" actId="20577"/>
          <ac:spMkLst>
            <pc:docMk/>
            <pc:sldMk cId="1086225493" sldId="339"/>
            <ac:spMk id="22" creationId="{42491977-1E79-AAB1-F598-214AB0592867}"/>
          </ac:spMkLst>
        </pc:spChg>
        <pc:picChg chg="add mod modCrop">
          <ac:chgData name="ABHISHEK CHAKRABORTY" userId="d9f53f2de197266c" providerId="LiveId" clId="{1A2AA32C-2481-4E2B-81CA-43CFB2340D78}" dt="2022-11-12T06:02:28.112" v="996" actId="14100"/>
          <ac:picMkLst>
            <pc:docMk/>
            <pc:sldMk cId="1086225493" sldId="339"/>
            <ac:picMk id="3" creationId="{701BB30B-8EF7-DFDA-9663-2FF34E1F4BDE}"/>
          </ac:picMkLst>
        </pc:picChg>
        <pc:picChg chg="add mod modCrop">
          <ac:chgData name="ABHISHEK CHAKRABORTY" userId="d9f53f2de197266c" providerId="LiveId" clId="{1A2AA32C-2481-4E2B-81CA-43CFB2340D78}" dt="2022-11-12T06:04:48.800" v="1020" actId="1076"/>
          <ac:picMkLst>
            <pc:docMk/>
            <pc:sldMk cId="1086225493" sldId="339"/>
            <ac:picMk id="11" creationId="{42F9395A-EBF4-7DC0-B7B0-B293FB6DD34C}"/>
          </ac:picMkLst>
        </pc:picChg>
        <pc:picChg chg="add mod modCrop">
          <ac:chgData name="ABHISHEK CHAKRABORTY" userId="d9f53f2de197266c" providerId="LiveId" clId="{1A2AA32C-2481-4E2B-81CA-43CFB2340D78}" dt="2022-11-12T06:04:43.752" v="1019" actId="1076"/>
          <ac:picMkLst>
            <pc:docMk/>
            <pc:sldMk cId="1086225493" sldId="339"/>
            <ac:picMk id="13" creationId="{0806A6E7-9FE7-BE3C-D725-D6A043863B79}"/>
          </ac:picMkLst>
        </pc:picChg>
        <pc:picChg chg="add mod modCrop">
          <ac:chgData name="ABHISHEK CHAKRABORTY" userId="d9f53f2de197266c" providerId="LiveId" clId="{1A2AA32C-2481-4E2B-81CA-43CFB2340D78}" dt="2022-11-12T06:04:40.674" v="1018" actId="1076"/>
          <ac:picMkLst>
            <pc:docMk/>
            <pc:sldMk cId="1086225493" sldId="339"/>
            <ac:picMk id="15" creationId="{633F3EF7-E341-80A6-AEBC-8DB215AAB8B6}"/>
          </ac:picMkLst>
        </pc:picChg>
        <pc:picChg chg="add mod modCrop">
          <ac:chgData name="ABHISHEK CHAKRABORTY" userId="d9f53f2de197266c" providerId="LiveId" clId="{1A2AA32C-2481-4E2B-81CA-43CFB2340D78}" dt="2022-11-12T06:05:35.128" v="1028" actId="1076"/>
          <ac:picMkLst>
            <pc:docMk/>
            <pc:sldMk cId="1086225493" sldId="339"/>
            <ac:picMk id="17" creationId="{169EDF83-021F-93C5-8650-EACC110FEE5F}"/>
          </ac:picMkLst>
        </pc:picChg>
        <pc:picChg chg="add mod modCrop">
          <ac:chgData name="ABHISHEK CHAKRABORTY" userId="d9f53f2de197266c" providerId="LiveId" clId="{1A2AA32C-2481-4E2B-81CA-43CFB2340D78}" dt="2022-11-12T06:06:15.064" v="1035" actId="14100"/>
          <ac:picMkLst>
            <pc:docMk/>
            <pc:sldMk cId="1086225493" sldId="339"/>
            <ac:picMk id="19" creationId="{0DF343ED-F6E9-F6E2-E65C-1C87EEE4F930}"/>
          </ac:picMkLst>
        </pc:picChg>
        <pc:picChg chg="add mod modCrop">
          <ac:chgData name="ABHISHEK CHAKRABORTY" userId="d9f53f2de197266c" providerId="LiveId" clId="{1A2AA32C-2481-4E2B-81CA-43CFB2340D78}" dt="2022-11-12T06:07:27.776" v="1046" actId="14100"/>
          <ac:picMkLst>
            <pc:docMk/>
            <pc:sldMk cId="1086225493" sldId="339"/>
            <ac:picMk id="21" creationId="{ED66AEE5-4934-A8AD-C922-6A6090E363EB}"/>
          </ac:picMkLst>
        </pc:picChg>
      </pc:sldChg>
      <pc:sldChg chg="addSp delSp modSp new mod modAnim">
        <pc:chgData name="ABHISHEK CHAKRABORTY" userId="d9f53f2de197266c" providerId="LiveId" clId="{1A2AA32C-2481-4E2B-81CA-43CFB2340D78}" dt="2022-11-12T11:02:57.705" v="2257" actId="122"/>
        <pc:sldMkLst>
          <pc:docMk/>
          <pc:sldMk cId="3217283484" sldId="340"/>
        </pc:sldMkLst>
        <pc:spChg chg="del">
          <ac:chgData name="ABHISHEK CHAKRABORTY" userId="d9f53f2de197266c" providerId="LiveId" clId="{1A2AA32C-2481-4E2B-81CA-43CFB2340D78}" dt="2022-11-12T06:07:51.934" v="1048" actId="478"/>
          <ac:spMkLst>
            <pc:docMk/>
            <pc:sldMk cId="3217283484" sldId="340"/>
            <ac:spMk id="2" creationId="{DA55777C-CAE0-9DCE-56AB-961963840022}"/>
          </ac:spMkLst>
        </pc:spChg>
        <pc:spChg chg="del">
          <ac:chgData name="ABHISHEK CHAKRABORTY" userId="d9f53f2de197266c" providerId="LiveId" clId="{1A2AA32C-2481-4E2B-81CA-43CFB2340D78}" dt="2022-11-12T06:07:51.934" v="1048" actId="478"/>
          <ac:spMkLst>
            <pc:docMk/>
            <pc:sldMk cId="3217283484" sldId="340"/>
            <ac:spMk id="3" creationId="{1846DDE1-6013-F288-2C7A-3DF118F7438A}"/>
          </ac:spMkLst>
        </pc:spChg>
        <pc:spChg chg="del">
          <ac:chgData name="ABHISHEK CHAKRABORTY" userId="d9f53f2de197266c" providerId="LiveId" clId="{1A2AA32C-2481-4E2B-81CA-43CFB2340D78}" dt="2022-11-12T06:07:51.934" v="1048" actId="478"/>
          <ac:spMkLst>
            <pc:docMk/>
            <pc:sldMk cId="3217283484" sldId="340"/>
            <ac:spMk id="4" creationId="{BA7B8319-47C3-0B32-BB17-94683149E8CC}"/>
          </ac:spMkLst>
        </pc:spChg>
        <pc:spChg chg="add mod">
          <ac:chgData name="ABHISHEK CHAKRABORTY" userId="d9f53f2de197266c" providerId="LiveId" clId="{1A2AA32C-2481-4E2B-81CA-43CFB2340D78}" dt="2022-11-12T06:07:57.605" v="1049"/>
          <ac:spMkLst>
            <pc:docMk/>
            <pc:sldMk cId="3217283484" sldId="340"/>
            <ac:spMk id="5" creationId="{67AF0CF0-7E69-3698-9469-74D32B522C70}"/>
          </ac:spMkLst>
        </pc:spChg>
        <pc:graphicFrameChg chg="add mod modGraphic">
          <ac:chgData name="ABHISHEK CHAKRABORTY" userId="d9f53f2de197266c" providerId="LiveId" clId="{1A2AA32C-2481-4E2B-81CA-43CFB2340D78}" dt="2022-11-12T11:02:57.705" v="2257" actId="122"/>
          <ac:graphicFrameMkLst>
            <pc:docMk/>
            <pc:sldMk cId="3217283484" sldId="340"/>
            <ac:graphicFrameMk id="6" creationId="{22581946-A830-6789-0B86-E4674700DEBA}"/>
          </ac:graphicFrameMkLst>
        </pc:graphicFrameChg>
      </pc:sldChg>
      <pc:sldChg chg="addSp delSp modSp new mod">
        <pc:chgData name="ABHISHEK CHAKRABORTY" userId="d9f53f2de197266c" providerId="LiveId" clId="{1A2AA32C-2481-4E2B-81CA-43CFB2340D78}" dt="2022-11-12T18:05:59.447" v="3331" actId="20577"/>
        <pc:sldMkLst>
          <pc:docMk/>
          <pc:sldMk cId="2951810218" sldId="341"/>
        </pc:sldMkLst>
        <pc:spChg chg="add mod">
          <ac:chgData name="ABHISHEK CHAKRABORTY" userId="d9f53f2de197266c" providerId="LiveId" clId="{1A2AA32C-2481-4E2B-81CA-43CFB2340D78}" dt="2022-11-12T18:05:59.447" v="3331" actId="20577"/>
          <ac:spMkLst>
            <pc:docMk/>
            <pc:sldMk cId="2951810218" sldId="341"/>
            <ac:spMk id="2" creationId="{5C4A7474-F017-65E6-0640-E369BEABCAEC}"/>
          </ac:spMkLst>
        </pc:spChg>
        <pc:spChg chg="del">
          <ac:chgData name="ABHISHEK CHAKRABORTY" userId="d9f53f2de197266c" providerId="LiveId" clId="{1A2AA32C-2481-4E2B-81CA-43CFB2340D78}" dt="2022-11-12T11:15:57.341" v="3063" actId="478"/>
          <ac:spMkLst>
            <pc:docMk/>
            <pc:sldMk cId="2951810218" sldId="341"/>
            <ac:spMk id="2" creationId="{EB8F9D72-2D08-5FBB-5248-324D1E5A0190}"/>
          </ac:spMkLst>
        </pc:spChg>
        <pc:spChg chg="del">
          <ac:chgData name="ABHISHEK CHAKRABORTY" userId="d9f53f2de197266c" providerId="LiveId" clId="{1A2AA32C-2481-4E2B-81CA-43CFB2340D78}" dt="2022-11-12T11:15:52.094" v="3062" actId="478"/>
          <ac:spMkLst>
            <pc:docMk/>
            <pc:sldMk cId="2951810218" sldId="341"/>
            <ac:spMk id="3" creationId="{CF3080FA-C979-66DD-8820-4B3FC23A63A2}"/>
          </ac:spMkLst>
        </pc:spChg>
        <pc:spChg chg="mod">
          <ac:chgData name="ABHISHEK CHAKRABORTY" userId="d9f53f2de197266c" providerId="LiveId" clId="{1A2AA32C-2481-4E2B-81CA-43CFB2340D78}" dt="2022-11-12T12:01:46.078" v="3157" actId="1076"/>
          <ac:spMkLst>
            <pc:docMk/>
            <pc:sldMk cId="2951810218" sldId="341"/>
            <ac:spMk id="4" creationId="{B97AAF02-BB2B-F87A-90A5-DC6776E89BE1}"/>
          </ac:spMkLst>
        </pc:spChg>
        <pc:spChg chg="add mod">
          <ac:chgData name="ABHISHEK CHAKRABORTY" userId="d9f53f2de197266c" providerId="LiveId" clId="{1A2AA32C-2481-4E2B-81CA-43CFB2340D78}" dt="2022-11-12T12:06:36" v="3234" actId="208"/>
          <ac:spMkLst>
            <pc:docMk/>
            <pc:sldMk cId="2951810218" sldId="341"/>
            <ac:spMk id="57" creationId="{0C824252-5D46-A110-DFD9-1F4393DD1991}"/>
          </ac:spMkLst>
        </pc:spChg>
        <pc:picChg chg="add mod">
          <ac:chgData name="ABHISHEK CHAKRABORTY" userId="d9f53f2de197266c" providerId="LiveId" clId="{1A2AA32C-2481-4E2B-81CA-43CFB2340D78}" dt="2022-11-12T12:03:40.231" v="3179" actId="14100"/>
          <ac:picMkLst>
            <pc:docMk/>
            <pc:sldMk cId="2951810218" sldId="341"/>
            <ac:picMk id="6" creationId="{2A85E5BD-18DF-0BC2-EEA1-1665979F6BE5}"/>
          </ac:picMkLst>
        </pc:picChg>
        <pc:picChg chg="add mod">
          <ac:chgData name="ABHISHEK CHAKRABORTY" userId="d9f53f2de197266c" providerId="LiveId" clId="{1A2AA32C-2481-4E2B-81CA-43CFB2340D78}" dt="2022-11-12T12:04:03.223" v="3186" actId="14100"/>
          <ac:picMkLst>
            <pc:docMk/>
            <pc:sldMk cId="2951810218" sldId="341"/>
            <ac:picMk id="8" creationId="{89BCB23C-A626-9E61-A2F6-50DB62B97C04}"/>
          </ac:picMkLst>
        </pc:picChg>
        <pc:picChg chg="add mod">
          <ac:chgData name="ABHISHEK CHAKRABORTY" userId="d9f53f2de197266c" providerId="LiveId" clId="{1A2AA32C-2481-4E2B-81CA-43CFB2340D78}" dt="2022-11-12T12:04:20.103" v="3191" actId="14100"/>
          <ac:picMkLst>
            <pc:docMk/>
            <pc:sldMk cId="2951810218" sldId="341"/>
            <ac:picMk id="10" creationId="{BE4BC41C-DCF4-C3B0-CB6F-A374C2D9B105}"/>
          </ac:picMkLst>
        </pc:picChg>
        <pc:picChg chg="add mod">
          <ac:chgData name="ABHISHEK CHAKRABORTY" userId="d9f53f2de197266c" providerId="LiveId" clId="{1A2AA32C-2481-4E2B-81CA-43CFB2340D78}" dt="2022-11-12T12:04:35.135" v="3197" actId="14100"/>
          <ac:picMkLst>
            <pc:docMk/>
            <pc:sldMk cId="2951810218" sldId="341"/>
            <ac:picMk id="12" creationId="{354C764B-77F9-E7F6-6872-4983BCBEDA07}"/>
          </ac:picMkLst>
        </pc:picChg>
        <pc:picChg chg="add mod">
          <ac:chgData name="ABHISHEK CHAKRABORTY" userId="d9f53f2de197266c" providerId="LiveId" clId="{1A2AA32C-2481-4E2B-81CA-43CFB2340D78}" dt="2022-11-12T12:04:51.616" v="3202" actId="14100"/>
          <ac:picMkLst>
            <pc:docMk/>
            <pc:sldMk cId="2951810218" sldId="341"/>
            <ac:picMk id="14" creationId="{2DF4FBEC-9156-14F4-8FBB-AE71E7D406B6}"/>
          </ac:picMkLst>
        </pc:picChg>
        <pc:picChg chg="add mod">
          <ac:chgData name="ABHISHEK CHAKRABORTY" userId="d9f53f2de197266c" providerId="LiveId" clId="{1A2AA32C-2481-4E2B-81CA-43CFB2340D78}" dt="2022-11-12T12:05:02.247" v="3207" actId="14100"/>
          <ac:picMkLst>
            <pc:docMk/>
            <pc:sldMk cId="2951810218" sldId="341"/>
            <ac:picMk id="16" creationId="{D887FC92-867C-3C6D-788B-10AFF4279ED2}"/>
          </ac:picMkLst>
        </pc:picChg>
        <pc:picChg chg="add mod">
          <ac:chgData name="ABHISHEK CHAKRABORTY" userId="d9f53f2de197266c" providerId="LiveId" clId="{1A2AA32C-2481-4E2B-81CA-43CFB2340D78}" dt="2022-11-12T12:05:14.783" v="3213" actId="14100"/>
          <ac:picMkLst>
            <pc:docMk/>
            <pc:sldMk cId="2951810218" sldId="341"/>
            <ac:picMk id="18" creationId="{582825F3-2271-BFA5-D35F-5F53C005B24D}"/>
          </ac:picMkLst>
        </pc:picChg>
        <pc:picChg chg="add mod">
          <ac:chgData name="ABHISHEK CHAKRABORTY" userId="d9f53f2de197266c" providerId="LiveId" clId="{1A2AA32C-2481-4E2B-81CA-43CFB2340D78}" dt="2022-11-12T12:05:32.815" v="3219" actId="14100"/>
          <ac:picMkLst>
            <pc:docMk/>
            <pc:sldMk cId="2951810218" sldId="341"/>
            <ac:picMk id="20" creationId="{1262AA22-6036-F508-3DFA-5775A6A651C7}"/>
          </ac:picMkLst>
        </pc:picChg>
        <pc:picChg chg="add mod">
          <ac:chgData name="ABHISHEK CHAKRABORTY" userId="d9f53f2de197266c" providerId="LiveId" clId="{1A2AA32C-2481-4E2B-81CA-43CFB2340D78}" dt="2022-11-12T12:03:43.527" v="3181" actId="1076"/>
          <ac:picMkLst>
            <pc:docMk/>
            <pc:sldMk cId="2951810218" sldId="341"/>
            <ac:picMk id="22" creationId="{F95C823A-78C4-59FA-EDB7-4A9C7D7B9A70}"/>
          </ac:picMkLst>
        </pc:picChg>
        <pc:picChg chg="add mod">
          <ac:chgData name="ABHISHEK CHAKRABORTY" userId="d9f53f2de197266c" providerId="LiveId" clId="{1A2AA32C-2481-4E2B-81CA-43CFB2340D78}" dt="2022-11-12T12:04:10.463" v="3188" actId="1076"/>
          <ac:picMkLst>
            <pc:docMk/>
            <pc:sldMk cId="2951810218" sldId="341"/>
            <ac:picMk id="24" creationId="{2EAC987E-7F63-F1D2-4EE5-25D4606D1515}"/>
          </ac:picMkLst>
        </pc:picChg>
        <pc:picChg chg="add mod">
          <ac:chgData name="ABHISHEK CHAKRABORTY" userId="d9f53f2de197266c" providerId="LiveId" clId="{1A2AA32C-2481-4E2B-81CA-43CFB2340D78}" dt="2022-11-12T12:04:27.310" v="3194" actId="14100"/>
          <ac:picMkLst>
            <pc:docMk/>
            <pc:sldMk cId="2951810218" sldId="341"/>
            <ac:picMk id="26" creationId="{CBCE377A-17F0-2AE1-72D9-3B24B0ADE3DC}"/>
          </ac:picMkLst>
        </pc:picChg>
        <pc:picChg chg="add mod">
          <ac:chgData name="ABHISHEK CHAKRABORTY" userId="d9f53f2de197266c" providerId="LiveId" clId="{1A2AA32C-2481-4E2B-81CA-43CFB2340D78}" dt="2022-11-12T12:04:43.207" v="3199" actId="14100"/>
          <ac:picMkLst>
            <pc:docMk/>
            <pc:sldMk cId="2951810218" sldId="341"/>
            <ac:picMk id="28" creationId="{6D21D7E9-6D4B-B6F9-4421-BFBAE8805F8E}"/>
          </ac:picMkLst>
        </pc:picChg>
        <pc:picChg chg="add mod">
          <ac:chgData name="ABHISHEK CHAKRABORTY" userId="d9f53f2de197266c" providerId="LiveId" clId="{1A2AA32C-2481-4E2B-81CA-43CFB2340D78}" dt="2022-11-12T12:04:56.519" v="3204" actId="14100"/>
          <ac:picMkLst>
            <pc:docMk/>
            <pc:sldMk cId="2951810218" sldId="341"/>
            <ac:picMk id="30" creationId="{2A870E04-FC2E-8067-38A2-19291D1D5286}"/>
          </ac:picMkLst>
        </pc:picChg>
        <pc:picChg chg="add mod">
          <ac:chgData name="ABHISHEK CHAKRABORTY" userId="d9f53f2de197266c" providerId="LiveId" clId="{1A2AA32C-2481-4E2B-81CA-43CFB2340D78}" dt="2022-11-12T12:05:07.455" v="3209" actId="14100"/>
          <ac:picMkLst>
            <pc:docMk/>
            <pc:sldMk cId="2951810218" sldId="341"/>
            <ac:picMk id="32" creationId="{A9F0ACBA-DCDC-473F-E40F-D90604B233A6}"/>
          </ac:picMkLst>
        </pc:picChg>
        <pc:picChg chg="add mod">
          <ac:chgData name="ABHISHEK CHAKRABORTY" userId="d9f53f2de197266c" providerId="LiveId" clId="{1A2AA32C-2481-4E2B-81CA-43CFB2340D78}" dt="2022-11-12T12:05:24.527" v="3216" actId="14100"/>
          <ac:picMkLst>
            <pc:docMk/>
            <pc:sldMk cId="2951810218" sldId="341"/>
            <ac:picMk id="34" creationId="{2297636E-D8B8-8CC9-D3CE-B3EE4F5B84A7}"/>
          </ac:picMkLst>
        </pc:picChg>
        <pc:picChg chg="add mod">
          <ac:chgData name="ABHISHEK CHAKRABORTY" userId="d9f53f2de197266c" providerId="LiveId" clId="{1A2AA32C-2481-4E2B-81CA-43CFB2340D78}" dt="2022-11-12T12:05:52.503" v="3225" actId="14100"/>
          <ac:picMkLst>
            <pc:docMk/>
            <pc:sldMk cId="2951810218" sldId="341"/>
            <ac:picMk id="36" creationId="{8950EC9C-3F99-A60D-0317-276BE9776735}"/>
          </ac:picMkLst>
        </pc:picChg>
        <pc:picChg chg="add mod">
          <ac:chgData name="ABHISHEK CHAKRABORTY" userId="d9f53f2de197266c" providerId="LiveId" clId="{1A2AA32C-2481-4E2B-81CA-43CFB2340D78}" dt="2022-11-12T12:03:49.208" v="3183" actId="14100"/>
          <ac:picMkLst>
            <pc:docMk/>
            <pc:sldMk cId="2951810218" sldId="341"/>
            <ac:picMk id="38" creationId="{C07C8EF9-77B7-C281-2F15-B37F7A8BACD9}"/>
          </ac:picMkLst>
        </pc:picChg>
        <pc:picChg chg="add mod">
          <ac:chgData name="ABHISHEK CHAKRABORTY" userId="d9f53f2de197266c" providerId="LiveId" clId="{1A2AA32C-2481-4E2B-81CA-43CFB2340D78}" dt="2022-11-12T12:04:17.263" v="3190" actId="14100"/>
          <ac:picMkLst>
            <pc:docMk/>
            <pc:sldMk cId="2951810218" sldId="341"/>
            <ac:picMk id="40" creationId="{45D7D7BA-1E43-B147-7585-1FDFD9BB8339}"/>
          </ac:picMkLst>
        </pc:picChg>
        <pc:picChg chg="add mod">
          <ac:chgData name="ABHISHEK CHAKRABORTY" userId="d9f53f2de197266c" providerId="LiveId" clId="{1A2AA32C-2481-4E2B-81CA-43CFB2340D78}" dt="2022-11-12T12:04:31.943" v="3196" actId="14100"/>
          <ac:picMkLst>
            <pc:docMk/>
            <pc:sldMk cId="2951810218" sldId="341"/>
            <ac:picMk id="42" creationId="{7AB8C1AF-43D3-5427-A759-AB0EDFDE3B7C}"/>
          </ac:picMkLst>
        </pc:picChg>
        <pc:picChg chg="add mod">
          <ac:chgData name="ABHISHEK CHAKRABORTY" userId="d9f53f2de197266c" providerId="LiveId" clId="{1A2AA32C-2481-4E2B-81CA-43CFB2340D78}" dt="2022-11-12T12:04:47.895" v="3201" actId="14100"/>
          <ac:picMkLst>
            <pc:docMk/>
            <pc:sldMk cId="2951810218" sldId="341"/>
            <ac:picMk id="44" creationId="{8FAF1E4D-9CAA-4F9C-1744-BCCB399FF21E}"/>
          </ac:picMkLst>
        </pc:picChg>
        <pc:picChg chg="add mod">
          <ac:chgData name="ABHISHEK CHAKRABORTY" userId="d9f53f2de197266c" providerId="LiveId" clId="{1A2AA32C-2481-4E2B-81CA-43CFB2340D78}" dt="2022-11-12T12:04:59.591" v="3206" actId="14100"/>
          <ac:picMkLst>
            <pc:docMk/>
            <pc:sldMk cId="2951810218" sldId="341"/>
            <ac:picMk id="46" creationId="{154C414D-6A2D-0706-23F8-B6FDC11C69EE}"/>
          </ac:picMkLst>
        </pc:picChg>
        <pc:picChg chg="add mod">
          <ac:chgData name="ABHISHEK CHAKRABORTY" userId="d9f53f2de197266c" providerId="LiveId" clId="{1A2AA32C-2481-4E2B-81CA-43CFB2340D78}" dt="2022-11-12T12:05:12.536" v="3212" actId="14100"/>
          <ac:picMkLst>
            <pc:docMk/>
            <pc:sldMk cId="2951810218" sldId="341"/>
            <ac:picMk id="48" creationId="{FCE15B68-87F8-698C-659A-3FF8168F15B0}"/>
          </ac:picMkLst>
        </pc:picChg>
        <pc:picChg chg="add mod">
          <ac:chgData name="ABHISHEK CHAKRABORTY" userId="d9f53f2de197266c" providerId="LiveId" clId="{1A2AA32C-2481-4E2B-81CA-43CFB2340D78}" dt="2022-11-12T12:05:29.352" v="3218" actId="14100"/>
          <ac:picMkLst>
            <pc:docMk/>
            <pc:sldMk cId="2951810218" sldId="341"/>
            <ac:picMk id="50" creationId="{2C8940A1-3812-297A-A368-E8944C4C7BDB}"/>
          </ac:picMkLst>
        </pc:picChg>
        <pc:picChg chg="add mod">
          <ac:chgData name="ABHISHEK CHAKRABORTY" userId="d9f53f2de197266c" providerId="LiveId" clId="{1A2AA32C-2481-4E2B-81CA-43CFB2340D78}" dt="2022-11-12T12:05:49.127" v="3224" actId="14100"/>
          <ac:picMkLst>
            <pc:docMk/>
            <pc:sldMk cId="2951810218" sldId="341"/>
            <ac:picMk id="52" creationId="{1AAC1B4E-020A-A396-21BF-C73C3C8012DD}"/>
          </ac:picMkLst>
        </pc:picChg>
        <pc:picChg chg="add mod">
          <ac:chgData name="ABHISHEK CHAKRABORTY" userId="d9f53f2de197266c" providerId="LiveId" clId="{1A2AA32C-2481-4E2B-81CA-43CFB2340D78}" dt="2022-11-12T12:03:57.962" v="3185" actId="14100"/>
          <ac:picMkLst>
            <pc:docMk/>
            <pc:sldMk cId="2951810218" sldId="341"/>
            <ac:picMk id="54" creationId="{39F52505-33EE-A2C8-FC6F-ED065D9ABA79}"/>
          </ac:picMkLst>
        </pc:picChg>
        <pc:picChg chg="add mod">
          <ac:chgData name="ABHISHEK CHAKRABORTY" userId="d9f53f2de197266c" providerId="LiveId" clId="{1A2AA32C-2481-4E2B-81CA-43CFB2340D78}" dt="2022-11-12T12:06:15.903" v="3230" actId="14100"/>
          <ac:picMkLst>
            <pc:docMk/>
            <pc:sldMk cId="2951810218" sldId="341"/>
            <ac:picMk id="56" creationId="{23CC2D54-4131-AF82-C96B-BC6ADAFEF410}"/>
          </ac:picMkLst>
        </pc:picChg>
      </pc:sldChg>
      <pc:sldChg chg="new del">
        <pc:chgData name="ABHISHEK CHAKRABORTY" userId="d9f53f2de197266c" providerId="LiveId" clId="{1A2AA32C-2481-4E2B-81CA-43CFB2340D78}" dt="2022-11-12T10:27:02.366" v="2184" actId="47"/>
        <pc:sldMkLst>
          <pc:docMk/>
          <pc:sldMk cId="3396197206" sldId="34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11/13/2022</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11/13/2022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002203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810971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2256312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847825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2625061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356193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87792013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61938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1409194673"/>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5139580"/>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91254852"/>
      </p:ext>
    </p:extLst>
  </p:cSld>
  <p:clrMapOvr>
    <a:masterClrMapping/>
  </p:clrMapOvr>
  <p:extLst>
    <p:ext uri="{DCECCB84-F9BA-43D5-87BE-67443E8EF086}">
      <p15:sldGuideLst xmlns:p15="http://schemas.microsoft.com/office/powerpoint/2012/main">
        <p15:guide id="1" orient="horz" pos="504">
          <p15:clr>
            <a:srgbClr val="FBAE40"/>
          </p15:clr>
        </p15:guide>
        <p15:guide id="2" pos="3840">
          <p15:clr>
            <a:srgbClr val="FBAE40"/>
          </p15:clr>
        </p15:guide>
        <p15:guide id="3" orient="horz" pos="141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052846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795884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766960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39745993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323909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196543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689733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58962061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11/13/2022</a:t>
            </a:fld>
            <a:endParaRPr lang="en-US" dirty="0"/>
          </a:p>
        </p:txBody>
      </p:sp>
    </p:spTree>
    <p:extLst>
      <p:ext uri="{BB962C8B-B14F-4D97-AF65-F5344CB8AC3E}">
        <p14:creationId xmlns:p14="http://schemas.microsoft.com/office/powerpoint/2010/main" val="353030451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11/13/2022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
        <p:nvSpPr>
          <p:cNvPr id="18" name="Date Placeholder 3">
            <a:extLst>
              <a:ext uri="{FF2B5EF4-FFF2-40B4-BE49-F238E27FC236}">
                <a16:creationId xmlns:a16="http://schemas.microsoft.com/office/drawing/2014/main" id="{2CD6B789-4B66-4BD0-9623-80E9542A65FE}"/>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11/13/2022</a:t>
            </a:fld>
            <a:endParaRPr lang="en-US" sz="1100" dirty="0">
              <a:solidFill>
                <a:schemeClr val="accent2"/>
              </a:solidFill>
            </a:endParaRPr>
          </a:p>
        </p:txBody>
      </p:sp>
      <p:sp>
        <p:nvSpPr>
          <p:cNvPr id="29" name="Footer Placeholder 4">
            <a:extLst>
              <a:ext uri="{FF2B5EF4-FFF2-40B4-BE49-F238E27FC236}">
                <a16:creationId xmlns:a16="http://schemas.microsoft.com/office/drawing/2014/main" id="{A3BB5234-44A4-4506-BD19-5808475EBB7F}"/>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Annual Review</a:t>
            </a:r>
          </a:p>
        </p:txBody>
      </p:sp>
      <p:sp>
        <p:nvSpPr>
          <p:cNvPr id="30" name="Slide Number Placeholder 5">
            <a:extLst>
              <a:ext uri="{FF2B5EF4-FFF2-40B4-BE49-F238E27FC236}">
                <a16:creationId xmlns:a16="http://schemas.microsoft.com/office/drawing/2014/main" id="{68D89618-7EE9-46BF-BEAC-45E6F98ACA1A}"/>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30642590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9" r:id="rId20"/>
    <p:sldLayoutId id="2147483690" r:id="rId21"/>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ronnieabhishek98@gmail.com" TargetMode="External"/><Relationship Id="rId2" Type="http://schemas.openxmlformats.org/officeDocument/2006/relationships/hyperlink" Target="mailto:1da19ml001.ml@drait.edu.in" TargetMode="External"/><Relationship Id="rId1" Type="http://schemas.openxmlformats.org/officeDocument/2006/relationships/slideLayout" Target="../slideLayouts/slideLayout17.xml"/><Relationship Id="rId5" Type="http://schemas.openxmlformats.org/officeDocument/2006/relationships/image" Target="../media/image2.png"/><Relationship Id="rId4" Type="http://schemas.openxmlformats.org/officeDocument/2006/relationships/image" Target="../media/image1.jfif"/></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fif"/><Relationship Id="rId1" Type="http://schemas.openxmlformats.org/officeDocument/2006/relationships/slideLayout" Target="../slideLayouts/slideLayout19.xml"/><Relationship Id="rId4" Type="http://schemas.openxmlformats.org/officeDocument/2006/relationships/hyperlink" Target="https://github.com/Chakraborty98/Sign_Language_Recognition_Using_ML/blob/main/model.json"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jfif"/><Relationship Id="rId1" Type="http://schemas.openxmlformats.org/officeDocument/2006/relationships/slideLayout" Target="../slideLayouts/slideLayout19.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hyperlink" Target="https://github.com/Chakraborty98/Sign_Language_Recognition_Using_ML" TargetMode="External"/><Relationship Id="rId4" Type="http://schemas.openxmlformats.org/officeDocument/2006/relationships/image" Target="../media/image33.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jfif"/><Relationship Id="rId1" Type="http://schemas.openxmlformats.org/officeDocument/2006/relationships/slideLayout" Target="../slideLayouts/slideLayout20.xml"/><Relationship Id="rId5" Type="http://schemas.openxmlformats.org/officeDocument/2006/relationships/image" Target="../media/image41.jpg"/><Relationship Id="rId4" Type="http://schemas.openxmlformats.org/officeDocument/2006/relationships/image" Target="../media/image40.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fif"/><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9.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hyperlink" Target="https://drive.google.com/drive/folders/1kkSK-MFVe8OL_UJVek_xZSZNbqGcj9md?usp=sharing" TargetMode="External"/><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01737A-B873-4D1D-8A41-5ABF5184BC8F}"/>
              </a:ext>
            </a:extLst>
          </p:cNvPr>
          <p:cNvSpPr>
            <a:spLocks noGrp="1"/>
          </p:cNvSpPr>
          <p:nvPr>
            <p:ph type="body" sz="quarter" idx="11"/>
          </p:nvPr>
        </p:nvSpPr>
        <p:spPr>
          <a:xfrm>
            <a:off x="4563201" y="5598445"/>
            <a:ext cx="5336937" cy="1066515"/>
          </a:xfrm>
        </p:spPr>
        <p:txBody>
          <a:bodyPr>
            <a:normAutofit fontScale="92500" lnSpcReduction="10000"/>
          </a:bodyPr>
          <a:lstStyle/>
          <a:p>
            <a:r>
              <a:rPr lang="en-IN" b="0" dirty="0">
                <a:solidFill>
                  <a:schemeClr val="tx1"/>
                </a:solidFill>
              </a:rPr>
              <a:t>Internship on: </a:t>
            </a:r>
          </a:p>
          <a:p>
            <a:r>
              <a:rPr lang="en-IN" dirty="0"/>
              <a:t>AMERICAN SIGN LANGUAGE RECOGNITION USING MACHINE LEARNING ALGORITHM</a:t>
            </a:r>
          </a:p>
          <a:p>
            <a:pPr algn="r"/>
            <a:endParaRPr lang="en-IN" b="0" dirty="0">
              <a:solidFill>
                <a:schemeClr val="tx1"/>
              </a:solidFill>
            </a:endParaRPr>
          </a:p>
        </p:txBody>
      </p:sp>
      <p:sp>
        <p:nvSpPr>
          <p:cNvPr id="4" name="Title 3">
            <a:extLst>
              <a:ext uri="{FF2B5EF4-FFF2-40B4-BE49-F238E27FC236}">
                <a16:creationId xmlns:a16="http://schemas.microsoft.com/office/drawing/2014/main" id="{92056599-CDAA-4367-BEF8-31D6E32518C8}"/>
              </a:ext>
            </a:extLst>
          </p:cNvPr>
          <p:cNvSpPr>
            <a:spLocks noGrp="1"/>
          </p:cNvSpPr>
          <p:nvPr>
            <p:ph type="title"/>
          </p:nvPr>
        </p:nvSpPr>
        <p:spPr>
          <a:xfrm>
            <a:off x="597877" y="2685552"/>
            <a:ext cx="4998720" cy="743448"/>
          </a:xfrm>
        </p:spPr>
        <p:txBody>
          <a:bodyPr>
            <a:normAutofit/>
          </a:bodyPr>
          <a:lstStyle/>
          <a:p>
            <a:r>
              <a:rPr lang="en-GB" sz="3200" dirty="0"/>
              <a:t>ABHISHEK CHAKRABORTY</a:t>
            </a:r>
            <a:endParaRPr lang="en-IN" sz="3200" dirty="0"/>
          </a:p>
        </p:txBody>
      </p:sp>
      <p:sp>
        <p:nvSpPr>
          <p:cNvPr id="15" name="Text Placeholder 1">
            <a:extLst>
              <a:ext uri="{FF2B5EF4-FFF2-40B4-BE49-F238E27FC236}">
                <a16:creationId xmlns:a16="http://schemas.microsoft.com/office/drawing/2014/main" id="{824B8A32-9AB3-457E-82E1-C85D3203CE35}"/>
              </a:ext>
            </a:extLst>
          </p:cNvPr>
          <p:cNvSpPr txBox="1">
            <a:spLocks/>
          </p:cNvSpPr>
          <p:nvPr/>
        </p:nvSpPr>
        <p:spPr>
          <a:xfrm>
            <a:off x="597877" y="3254051"/>
            <a:ext cx="5879129" cy="1880658"/>
          </a:xfrm>
          <a:prstGeom prst="rect">
            <a:avLst/>
          </a:prstGeom>
        </p:spPr>
        <p:txBody>
          <a:bodyPr vert="horz" lIns="91440" tIns="45720" rIns="91440" bIns="45720" rtlCol="0">
            <a:normAutofit fontScale="85000"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accent4"/>
                </a:solidFill>
                <a:latin typeface="+mj-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None/>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sz="1900" b="0" dirty="0"/>
              <a:t>Student ID: </a:t>
            </a:r>
            <a:r>
              <a:rPr lang="en-IN" sz="1900" dirty="0"/>
              <a:t>STU61507abd9adb81632664253</a:t>
            </a:r>
          </a:p>
          <a:p>
            <a:r>
              <a:rPr lang="en-IN" sz="1900" b="0" dirty="0"/>
              <a:t>AICTE Email: </a:t>
            </a:r>
            <a:r>
              <a:rPr lang="en-IN" sz="1900" dirty="0">
                <a:hlinkClick r:id="rId2"/>
              </a:rPr>
              <a:t>1da19ml001.ml@drait.edu.in</a:t>
            </a:r>
            <a:endParaRPr lang="en-IN" sz="1900" dirty="0"/>
          </a:p>
          <a:p>
            <a:r>
              <a:rPr lang="en-IN" sz="1900" b="0" dirty="0"/>
              <a:t>Personal Email: </a:t>
            </a:r>
            <a:r>
              <a:rPr lang="en-IN" sz="1900" dirty="0">
                <a:hlinkClick r:id="rId3"/>
              </a:rPr>
              <a:t>ronnieabhishek98@gmail.com</a:t>
            </a:r>
            <a:endParaRPr lang="en-IN" sz="1900" dirty="0"/>
          </a:p>
          <a:p>
            <a:r>
              <a:rPr lang="en-IN" sz="1900" b="0" dirty="0"/>
              <a:t>Institute: </a:t>
            </a:r>
            <a:r>
              <a:rPr lang="en-IN" sz="1900" dirty="0" err="1"/>
              <a:t>Dr.</a:t>
            </a:r>
            <a:r>
              <a:rPr lang="en-IN" sz="1900" dirty="0"/>
              <a:t> Ambedkar Institute of Technology, Bengaluru</a:t>
            </a:r>
          </a:p>
          <a:p>
            <a:r>
              <a:rPr lang="en-IN" sz="1900" b="0" dirty="0"/>
              <a:t>Phone: </a:t>
            </a:r>
            <a:r>
              <a:rPr lang="en-IN" sz="1900" dirty="0"/>
              <a:t>+91-8088344949</a:t>
            </a:r>
          </a:p>
          <a:p>
            <a:endParaRPr lang="en-IN" dirty="0"/>
          </a:p>
          <a:p>
            <a:endParaRPr lang="en-GB" sz="2400" dirty="0"/>
          </a:p>
        </p:txBody>
      </p:sp>
      <p:pic>
        <p:nvPicPr>
          <p:cNvPr id="6" name="Picture 5">
            <a:extLst>
              <a:ext uri="{FF2B5EF4-FFF2-40B4-BE49-F238E27FC236}">
                <a16:creationId xmlns:a16="http://schemas.microsoft.com/office/drawing/2014/main" id="{E30DEFF0-8DEE-4B0B-9B30-675FE9E288A2}"/>
              </a:ext>
            </a:extLst>
          </p:cNvPr>
          <p:cNvPicPr>
            <a:picLocks noChangeAspect="1"/>
          </p:cNvPicPr>
          <p:nvPr/>
        </p:nvPicPr>
        <p:blipFill rotWithShape="1">
          <a:blip r:embed="rId4"/>
          <a:srcRect t="96181"/>
          <a:stretch/>
        </p:blipFill>
        <p:spPr>
          <a:xfrm>
            <a:off x="702334" y="6471920"/>
            <a:ext cx="2143125" cy="193040"/>
          </a:xfrm>
          <a:prstGeom prst="rect">
            <a:avLst/>
          </a:prstGeom>
        </p:spPr>
      </p:pic>
      <p:pic>
        <p:nvPicPr>
          <p:cNvPr id="13" name="Picture 12">
            <a:extLst>
              <a:ext uri="{FF2B5EF4-FFF2-40B4-BE49-F238E27FC236}">
                <a16:creationId xmlns:a16="http://schemas.microsoft.com/office/drawing/2014/main" id="{F6632AD7-EC53-D771-D2DB-921C5CBE7AB8}"/>
              </a:ext>
            </a:extLst>
          </p:cNvPr>
          <p:cNvPicPr>
            <a:picLocks noChangeAspect="1"/>
          </p:cNvPicPr>
          <p:nvPr/>
        </p:nvPicPr>
        <p:blipFill>
          <a:blip r:embed="rId5"/>
          <a:stretch>
            <a:fillRect/>
          </a:stretch>
        </p:blipFill>
        <p:spPr>
          <a:xfrm>
            <a:off x="6595405" y="2176931"/>
            <a:ext cx="4485939" cy="2504137"/>
          </a:xfrm>
          <a:prstGeom prst="rect">
            <a:avLst/>
          </a:prstGeom>
        </p:spPr>
      </p:pic>
    </p:spTree>
    <p:extLst>
      <p:ext uri="{BB962C8B-B14F-4D97-AF65-F5344CB8AC3E}">
        <p14:creationId xmlns:p14="http://schemas.microsoft.com/office/powerpoint/2010/main" val="1604013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583BF4-5143-46D8-8653-78CB35A1FF5D}"/>
              </a:ext>
            </a:extLst>
          </p:cNvPr>
          <p:cNvPicPr>
            <a:picLocks noChangeAspect="1"/>
          </p:cNvPicPr>
          <p:nvPr/>
        </p:nvPicPr>
        <p:blipFill rotWithShape="1">
          <a:blip r:embed="rId2"/>
          <a:srcRect t="96181"/>
          <a:stretch/>
        </p:blipFill>
        <p:spPr>
          <a:xfrm>
            <a:off x="675956" y="6467760"/>
            <a:ext cx="2143125" cy="193040"/>
          </a:xfrm>
          <a:prstGeom prst="rect">
            <a:avLst/>
          </a:prstGeom>
        </p:spPr>
      </p:pic>
      <p:sp>
        <p:nvSpPr>
          <p:cNvPr id="8" name="TextBox 7">
            <a:extLst>
              <a:ext uri="{FF2B5EF4-FFF2-40B4-BE49-F238E27FC236}">
                <a16:creationId xmlns:a16="http://schemas.microsoft.com/office/drawing/2014/main" id="{61C164BE-2CBB-41DA-AE46-F2B63BB82E3B}"/>
              </a:ext>
            </a:extLst>
          </p:cNvPr>
          <p:cNvSpPr txBox="1"/>
          <p:nvPr/>
        </p:nvSpPr>
        <p:spPr>
          <a:xfrm>
            <a:off x="660400" y="1284773"/>
            <a:ext cx="4993054" cy="646331"/>
          </a:xfrm>
          <a:prstGeom prst="rect">
            <a:avLst/>
          </a:prstGeom>
          <a:noFill/>
        </p:spPr>
        <p:txBody>
          <a:bodyPr wrap="square">
            <a:spAutoFit/>
          </a:bodyPr>
          <a:lstStyle/>
          <a:p>
            <a:r>
              <a:rPr lang="en-GB" dirty="0"/>
              <a:t>Model used for training the images:-</a:t>
            </a:r>
          </a:p>
          <a:p>
            <a:endParaRPr lang="en-IN" dirty="0"/>
          </a:p>
        </p:txBody>
      </p:sp>
      <p:sp>
        <p:nvSpPr>
          <p:cNvPr id="13" name="Title 3">
            <a:extLst>
              <a:ext uri="{FF2B5EF4-FFF2-40B4-BE49-F238E27FC236}">
                <a16:creationId xmlns:a16="http://schemas.microsoft.com/office/drawing/2014/main" id="{A5D79D81-53FA-4FDD-A597-C60845F8ABAD}"/>
              </a:ext>
            </a:extLst>
          </p:cNvPr>
          <p:cNvSpPr>
            <a:spLocks noGrp="1"/>
          </p:cNvSpPr>
          <p:nvPr>
            <p:ph type="title"/>
          </p:nvPr>
        </p:nvSpPr>
        <p:spPr>
          <a:xfrm>
            <a:off x="660400" y="276893"/>
            <a:ext cx="6177280" cy="830997"/>
          </a:xfrm>
        </p:spPr>
        <p:txBody>
          <a:bodyPr>
            <a:normAutofit/>
          </a:bodyPr>
          <a:lstStyle/>
          <a:p>
            <a:r>
              <a:rPr lang="en-GB" dirty="0"/>
              <a:t>MODEL</a:t>
            </a:r>
            <a:endParaRPr lang="en-IN" dirty="0"/>
          </a:p>
        </p:txBody>
      </p:sp>
      <p:pic>
        <p:nvPicPr>
          <p:cNvPr id="2" name="Picture 1">
            <a:extLst>
              <a:ext uri="{FF2B5EF4-FFF2-40B4-BE49-F238E27FC236}">
                <a16:creationId xmlns:a16="http://schemas.microsoft.com/office/drawing/2014/main" id="{E403BD90-5E0E-C7F9-1598-1B5A4CD22D1D}"/>
              </a:ext>
            </a:extLst>
          </p:cNvPr>
          <p:cNvPicPr>
            <a:picLocks noChangeAspect="1"/>
          </p:cNvPicPr>
          <p:nvPr/>
        </p:nvPicPr>
        <p:blipFill>
          <a:blip r:embed="rId3"/>
          <a:stretch>
            <a:fillRect/>
          </a:stretch>
        </p:blipFill>
        <p:spPr>
          <a:xfrm>
            <a:off x="755087" y="1648792"/>
            <a:ext cx="9537304" cy="2049897"/>
          </a:xfrm>
          <a:prstGeom prst="rect">
            <a:avLst/>
          </a:prstGeom>
        </p:spPr>
      </p:pic>
      <p:sp>
        <p:nvSpPr>
          <p:cNvPr id="3" name="TextBox 2">
            <a:extLst>
              <a:ext uri="{FF2B5EF4-FFF2-40B4-BE49-F238E27FC236}">
                <a16:creationId xmlns:a16="http://schemas.microsoft.com/office/drawing/2014/main" id="{6C9C3DF3-4B06-72DE-AF5F-C07F80D0C8D2}"/>
              </a:ext>
            </a:extLst>
          </p:cNvPr>
          <p:cNvSpPr txBox="1"/>
          <p:nvPr/>
        </p:nvSpPr>
        <p:spPr>
          <a:xfrm>
            <a:off x="675957" y="5220252"/>
            <a:ext cx="9616434" cy="923330"/>
          </a:xfrm>
          <a:prstGeom prst="rect">
            <a:avLst/>
          </a:prstGeom>
          <a:noFill/>
        </p:spPr>
        <p:txBody>
          <a:bodyPr wrap="square" rtlCol="0">
            <a:spAutoFit/>
          </a:bodyPr>
          <a:lstStyle/>
          <a:p>
            <a:r>
              <a:rPr lang="en-IN" dirty="0"/>
              <a:t>To check the model please refer to the </a:t>
            </a:r>
            <a:r>
              <a:rPr lang="en-IN" dirty="0" err="1"/>
              <a:t>github</a:t>
            </a:r>
            <a:r>
              <a:rPr lang="en-IN" dirty="0"/>
              <a:t> link:-</a:t>
            </a:r>
          </a:p>
          <a:p>
            <a:r>
              <a:rPr lang="en-IN" dirty="0">
                <a:hlinkClick r:id="rId4"/>
              </a:rPr>
              <a:t>https://github.com/Chakraborty98/Sign_Language_Recognition_Using_ML/blob/main/model.json</a:t>
            </a:r>
            <a:r>
              <a:rPr lang="en-IN" dirty="0"/>
              <a:t> </a:t>
            </a:r>
          </a:p>
        </p:txBody>
      </p:sp>
      <p:sp>
        <p:nvSpPr>
          <p:cNvPr id="4" name="TextBox 3">
            <a:extLst>
              <a:ext uri="{FF2B5EF4-FFF2-40B4-BE49-F238E27FC236}">
                <a16:creationId xmlns:a16="http://schemas.microsoft.com/office/drawing/2014/main" id="{2C503811-B08C-B022-C10A-6704776C2C98}"/>
              </a:ext>
            </a:extLst>
          </p:cNvPr>
          <p:cNvSpPr txBox="1"/>
          <p:nvPr/>
        </p:nvSpPr>
        <p:spPr>
          <a:xfrm>
            <a:off x="675956" y="3842388"/>
            <a:ext cx="9616433" cy="1200329"/>
          </a:xfrm>
          <a:prstGeom prst="rect">
            <a:avLst/>
          </a:prstGeom>
          <a:noFill/>
        </p:spPr>
        <p:txBody>
          <a:bodyPr wrap="square" rtlCol="0">
            <a:spAutoFit/>
          </a:bodyPr>
          <a:lstStyle/>
          <a:p>
            <a:pPr algn="just"/>
            <a:r>
              <a:rPr lang="en-US" i="0" dirty="0">
                <a:effectLst/>
              </a:rPr>
              <a:t>LSTM networks are well-suited to classifying, processing and making predictions based on time series data, since there can be lags of unknown duration between important events in a time series. LSTMs were developed to deal with the vanishing gradient problem that can be encountered when training traditional RNN.</a:t>
            </a:r>
          </a:p>
        </p:txBody>
      </p:sp>
    </p:spTree>
    <p:extLst>
      <p:ext uri="{BB962C8B-B14F-4D97-AF65-F5344CB8AC3E}">
        <p14:creationId xmlns:p14="http://schemas.microsoft.com/office/powerpoint/2010/main" val="2800490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B0C869-7C5C-4070-BD4D-F3FC2DA8F301}"/>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AFE3A2AF-177E-45E6-A191-0F8523DB7FFA}"/>
              </a:ext>
            </a:extLst>
          </p:cNvPr>
          <p:cNvSpPr>
            <a:spLocks noGrp="1"/>
          </p:cNvSpPr>
          <p:nvPr>
            <p:ph type="title"/>
          </p:nvPr>
        </p:nvSpPr>
        <p:spPr>
          <a:xfrm>
            <a:off x="675957" y="370589"/>
            <a:ext cx="2981643" cy="830997"/>
          </a:xfrm>
        </p:spPr>
        <p:txBody>
          <a:bodyPr>
            <a:normAutofit/>
          </a:bodyPr>
          <a:lstStyle/>
          <a:p>
            <a:r>
              <a:rPr lang="en-GB" dirty="0"/>
              <a:t>RESULTS </a:t>
            </a:r>
            <a:endParaRPr lang="en-IN" dirty="0"/>
          </a:p>
        </p:txBody>
      </p:sp>
      <p:sp>
        <p:nvSpPr>
          <p:cNvPr id="7" name="Text Placeholder 30">
            <a:extLst>
              <a:ext uri="{FF2B5EF4-FFF2-40B4-BE49-F238E27FC236}">
                <a16:creationId xmlns:a16="http://schemas.microsoft.com/office/drawing/2014/main" id="{372426BE-BEE7-4A6D-BCD2-059615BBCE25}"/>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8" name="Text Placeholder 30">
            <a:extLst>
              <a:ext uri="{FF2B5EF4-FFF2-40B4-BE49-F238E27FC236}">
                <a16:creationId xmlns:a16="http://schemas.microsoft.com/office/drawing/2014/main" id="{E61E227A-5883-4C77-B25A-46A22FFDF41F}"/>
              </a:ext>
            </a:extLst>
          </p:cNvPr>
          <p:cNvSpPr txBox="1">
            <a:spLocks/>
          </p:cNvSpPr>
          <p:nvPr/>
        </p:nvSpPr>
        <p:spPr>
          <a:xfrm>
            <a:off x="4345694"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10" name="Text Placeholder 1">
            <a:extLst>
              <a:ext uri="{FF2B5EF4-FFF2-40B4-BE49-F238E27FC236}">
                <a16:creationId xmlns:a16="http://schemas.microsoft.com/office/drawing/2014/main" id="{B19D8AC7-3787-4ADB-9212-0808F015C2DD}"/>
              </a:ext>
            </a:extLst>
          </p:cNvPr>
          <p:cNvSpPr>
            <a:spLocks noGrp="1"/>
          </p:cNvSpPr>
          <p:nvPr>
            <p:ph type="body" sz="quarter" idx="12"/>
          </p:nvPr>
        </p:nvSpPr>
        <p:spPr>
          <a:xfrm>
            <a:off x="787062" y="1275371"/>
            <a:ext cx="7117264" cy="477520"/>
          </a:xfrm>
        </p:spPr>
        <p:txBody>
          <a:bodyPr>
            <a:normAutofit/>
          </a:bodyPr>
          <a:lstStyle/>
          <a:p>
            <a:pPr marL="0" indent="0">
              <a:buNone/>
            </a:pPr>
            <a:r>
              <a:rPr lang="en-IN" dirty="0">
                <a:solidFill>
                  <a:schemeClr val="tx1"/>
                </a:solidFill>
              </a:rPr>
              <a:t>Here are some screenshots regarding output:-</a:t>
            </a:r>
          </a:p>
        </p:txBody>
      </p:sp>
      <p:pic>
        <p:nvPicPr>
          <p:cNvPr id="3" name="Picture 2">
            <a:extLst>
              <a:ext uri="{FF2B5EF4-FFF2-40B4-BE49-F238E27FC236}">
                <a16:creationId xmlns:a16="http://schemas.microsoft.com/office/drawing/2014/main" id="{701BB30B-8EF7-DFDA-9663-2FF34E1F4BDE}"/>
              </a:ext>
            </a:extLst>
          </p:cNvPr>
          <p:cNvPicPr>
            <a:picLocks noChangeAspect="1"/>
          </p:cNvPicPr>
          <p:nvPr/>
        </p:nvPicPr>
        <p:blipFill rotWithShape="1">
          <a:blip r:embed="rId3"/>
          <a:srcRect l="50913" t="12692" r="7476" b="28309"/>
          <a:stretch/>
        </p:blipFill>
        <p:spPr>
          <a:xfrm>
            <a:off x="787062" y="1691329"/>
            <a:ext cx="2388213" cy="1904725"/>
          </a:xfrm>
          <a:prstGeom prst="rect">
            <a:avLst/>
          </a:prstGeom>
        </p:spPr>
      </p:pic>
      <p:pic>
        <p:nvPicPr>
          <p:cNvPr id="11" name="Picture 10">
            <a:extLst>
              <a:ext uri="{FF2B5EF4-FFF2-40B4-BE49-F238E27FC236}">
                <a16:creationId xmlns:a16="http://schemas.microsoft.com/office/drawing/2014/main" id="{42F9395A-EBF4-7DC0-B7B0-B293FB6DD34C}"/>
              </a:ext>
            </a:extLst>
          </p:cNvPr>
          <p:cNvPicPr>
            <a:picLocks noChangeAspect="1"/>
          </p:cNvPicPr>
          <p:nvPr/>
        </p:nvPicPr>
        <p:blipFill rotWithShape="1">
          <a:blip r:embed="rId4"/>
          <a:srcRect l="50913" t="12821" r="7404" b="28310"/>
          <a:stretch/>
        </p:blipFill>
        <p:spPr>
          <a:xfrm>
            <a:off x="3472500" y="1687190"/>
            <a:ext cx="2388213" cy="1904725"/>
          </a:xfrm>
          <a:prstGeom prst="rect">
            <a:avLst/>
          </a:prstGeom>
        </p:spPr>
      </p:pic>
      <p:pic>
        <p:nvPicPr>
          <p:cNvPr id="13" name="Picture 12">
            <a:extLst>
              <a:ext uri="{FF2B5EF4-FFF2-40B4-BE49-F238E27FC236}">
                <a16:creationId xmlns:a16="http://schemas.microsoft.com/office/drawing/2014/main" id="{0806A6E7-9FE7-BE3C-D725-D6A043863B79}"/>
              </a:ext>
            </a:extLst>
          </p:cNvPr>
          <p:cNvPicPr>
            <a:picLocks noChangeAspect="1"/>
          </p:cNvPicPr>
          <p:nvPr/>
        </p:nvPicPr>
        <p:blipFill rotWithShape="1">
          <a:blip r:embed="rId5"/>
          <a:srcRect l="50913" t="12821" r="7476" b="28310"/>
          <a:stretch/>
        </p:blipFill>
        <p:spPr>
          <a:xfrm>
            <a:off x="6197263" y="1691328"/>
            <a:ext cx="2388214" cy="1900587"/>
          </a:xfrm>
          <a:prstGeom prst="rect">
            <a:avLst/>
          </a:prstGeom>
        </p:spPr>
      </p:pic>
      <p:pic>
        <p:nvPicPr>
          <p:cNvPr id="15" name="Picture 14">
            <a:extLst>
              <a:ext uri="{FF2B5EF4-FFF2-40B4-BE49-F238E27FC236}">
                <a16:creationId xmlns:a16="http://schemas.microsoft.com/office/drawing/2014/main" id="{633F3EF7-E341-80A6-AEBC-8DB215AAB8B6}"/>
              </a:ext>
            </a:extLst>
          </p:cNvPr>
          <p:cNvPicPr>
            <a:picLocks noChangeAspect="1"/>
          </p:cNvPicPr>
          <p:nvPr/>
        </p:nvPicPr>
        <p:blipFill rotWithShape="1">
          <a:blip r:embed="rId6"/>
          <a:srcRect l="50913" t="12564" r="7476" b="28309"/>
          <a:stretch/>
        </p:blipFill>
        <p:spPr>
          <a:xfrm>
            <a:off x="8892695" y="1691328"/>
            <a:ext cx="2388213" cy="1908864"/>
          </a:xfrm>
          <a:prstGeom prst="rect">
            <a:avLst/>
          </a:prstGeom>
        </p:spPr>
      </p:pic>
      <p:pic>
        <p:nvPicPr>
          <p:cNvPr id="17" name="Picture 16">
            <a:extLst>
              <a:ext uri="{FF2B5EF4-FFF2-40B4-BE49-F238E27FC236}">
                <a16:creationId xmlns:a16="http://schemas.microsoft.com/office/drawing/2014/main" id="{169EDF83-021F-93C5-8650-EACC110FEE5F}"/>
              </a:ext>
            </a:extLst>
          </p:cNvPr>
          <p:cNvPicPr>
            <a:picLocks noChangeAspect="1"/>
          </p:cNvPicPr>
          <p:nvPr/>
        </p:nvPicPr>
        <p:blipFill rotWithShape="1">
          <a:blip r:embed="rId7"/>
          <a:srcRect l="50830" t="12692" r="7473" b="28309"/>
          <a:stretch/>
        </p:blipFill>
        <p:spPr>
          <a:xfrm>
            <a:off x="2166778" y="3753404"/>
            <a:ext cx="2398348" cy="1908864"/>
          </a:xfrm>
          <a:prstGeom prst="rect">
            <a:avLst/>
          </a:prstGeom>
        </p:spPr>
      </p:pic>
      <p:pic>
        <p:nvPicPr>
          <p:cNvPr id="19" name="Picture 18">
            <a:extLst>
              <a:ext uri="{FF2B5EF4-FFF2-40B4-BE49-F238E27FC236}">
                <a16:creationId xmlns:a16="http://schemas.microsoft.com/office/drawing/2014/main" id="{0DF343ED-F6E9-F6E2-E65C-1C87EEE4F930}"/>
              </a:ext>
            </a:extLst>
          </p:cNvPr>
          <p:cNvPicPr>
            <a:picLocks noChangeAspect="1"/>
          </p:cNvPicPr>
          <p:nvPr/>
        </p:nvPicPr>
        <p:blipFill rotWithShape="1">
          <a:blip r:embed="rId8"/>
          <a:srcRect l="50830" t="12679" r="7473" b="28310"/>
          <a:stretch/>
        </p:blipFill>
        <p:spPr>
          <a:xfrm>
            <a:off x="4849116" y="3720235"/>
            <a:ext cx="2484013" cy="1942033"/>
          </a:xfrm>
          <a:prstGeom prst="rect">
            <a:avLst/>
          </a:prstGeom>
        </p:spPr>
      </p:pic>
      <p:pic>
        <p:nvPicPr>
          <p:cNvPr id="21" name="Picture 20">
            <a:extLst>
              <a:ext uri="{FF2B5EF4-FFF2-40B4-BE49-F238E27FC236}">
                <a16:creationId xmlns:a16="http://schemas.microsoft.com/office/drawing/2014/main" id="{ED66AEE5-4934-A8AD-C922-6A6090E363EB}"/>
              </a:ext>
            </a:extLst>
          </p:cNvPr>
          <p:cNvPicPr>
            <a:picLocks noChangeAspect="1"/>
          </p:cNvPicPr>
          <p:nvPr/>
        </p:nvPicPr>
        <p:blipFill rotWithShape="1">
          <a:blip r:embed="rId9"/>
          <a:srcRect l="50830" t="12549" r="7473" b="28309"/>
          <a:stretch/>
        </p:blipFill>
        <p:spPr>
          <a:xfrm>
            <a:off x="7617119" y="3720234"/>
            <a:ext cx="2484012" cy="1977896"/>
          </a:xfrm>
          <a:prstGeom prst="rect">
            <a:avLst/>
          </a:prstGeom>
        </p:spPr>
      </p:pic>
      <p:sp>
        <p:nvSpPr>
          <p:cNvPr id="22" name="TextBox 21">
            <a:extLst>
              <a:ext uri="{FF2B5EF4-FFF2-40B4-BE49-F238E27FC236}">
                <a16:creationId xmlns:a16="http://schemas.microsoft.com/office/drawing/2014/main" id="{42491977-1E79-AAB1-F598-214AB0592867}"/>
              </a:ext>
            </a:extLst>
          </p:cNvPr>
          <p:cNvSpPr txBox="1"/>
          <p:nvPr/>
        </p:nvSpPr>
        <p:spPr>
          <a:xfrm>
            <a:off x="787062" y="5952392"/>
            <a:ext cx="10089023" cy="646331"/>
          </a:xfrm>
          <a:prstGeom prst="rect">
            <a:avLst/>
          </a:prstGeom>
          <a:noFill/>
        </p:spPr>
        <p:txBody>
          <a:bodyPr wrap="square" rtlCol="0">
            <a:spAutoFit/>
          </a:bodyPr>
          <a:lstStyle/>
          <a:p>
            <a:r>
              <a:rPr lang="en-IN" dirty="0"/>
              <a:t>To check the full output and the codes, please go through the link:- </a:t>
            </a:r>
          </a:p>
          <a:p>
            <a:r>
              <a:rPr lang="en-IN" dirty="0">
                <a:hlinkClick r:id="rId10"/>
              </a:rPr>
              <a:t>https://github.com/Chakraborty98/Sign_Language_Recognition_Using_ML</a:t>
            </a:r>
            <a:r>
              <a:rPr lang="en-IN" dirty="0"/>
              <a:t> </a:t>
            </a:r>
          </a:p>
        </p:txBody>
      </p:sp>
    </p:spTree>
    <p:extLst>
      <p:ext uri="{BB962C8B-B14F-4D97-AF65-F5344CB8AC3E}">
        <p14:creationId xmlns:p14="http://schemas.microsoft.com/office/powerpoint/2010/main" val="1086225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67AF0CF0-7E69-3698-9469-74D32B522C70}"/>
              </a:ext>
            </a:extLst>
          </p:cNvPr>
          <p:cNvSpPr>
            <a:spLocks noGrp="1"/>
          </p:cNvSpPr>
          <p:nvPr>
            <p:ph type="title"/>
          </p:nvPr>
        </p:nvSpPr>
        <p:spPr>
          <a:xfrm>
            <a:off x="675957" y="370589"/>
            <a:ext cx="2981643" cy="830997"/>
          </a:xfrm>
        </p:spPr>
        <p:txBody>
          <a:bodyPr>
            <a:normAutofit/>
          </a:bodyPr>
          <a:lstStyle/>
          <a:p>
            <a:r>
              <a:rPr lang="en-GB" dirty="0"/>
              <a:t>RESULTS </a:t>
            </a:r>
            <a:endParaRPr lang="en-IN" dirty="0"/>
          </a:p>
        </p:txBody>
      </p:sp>
      <p:graphicFrame>
        <p:nvGraphicFramePr>
          <p:cNvPr id="6" name="Table 6">
            <a:extLst>
              <a:ext uri="{FF2B5EF4-FFF2-40B4-BE49-F238E27FC236}">
                <a16:creationId xmlns:a16="http://schemas.microsoft.com/office/drawing/2014/main" id="{22581946-A830-6789-0B86-E4674700DEBA}"/>
              </a:ext>
            </a:extLst>
          </p:cNvPr>
          <p:cNvGraphicFramePr>
            <a:graphicFrameLocks noGrp="1"/>
          </p:cNvGraphicFramePr>
          <p:nvPr>
            <p:extLst>
              <p:ext uri="{D42A27DB-BD31-4B8C-83A1-F6EECF244321}">
                <p14:modId xmlns:p14="http://schemas.microsoft.com/office/powerpoint/2010/main" val="475465077"/>
              </p:ext>
            </p:extLst>
          </p:nvPr>
        </p:nvGraphicFramePr>
        <p:xfrm>
          <a:off x="789354" y="1201586"/>
          <a:ext cx="10403256" cy="5527872"/>
        </p:xfrm>
        <a:graphic>
          <a:graphicData uri="http://schemas.openxmlformats.org/drawingml/2006/table">
            <a:tbl>
              <a:tblPr firstRow="1" bandRow="1">
                <a:tableStyleId>{6E25E649-3F16-4E02-A733-19D2CDBF48F0}</a:tableStyleId>
              </a:tblPr>
              <a:tblGrid>
                <a:gridCol w="1733876">
                  <a:extLst>
                    <a:ext uri="{9D8B030D-6E8A-4147-A177-3AD203B41FA5}">
                      <a16:colId xmlns:a16="http://schemas.microsoft.com/office/drawing/2014/main" val="326589827"/>
                    </a:ext>
                  </a:extLst>
                </a:gridCol>
                <a:gridCol w="1733876">
                  <a:extLst>
                    <a:ext uri="{9D8B030D-6E8A-4147-A177-3AD203B41FA5}">
                      <a16:colId xmlns:a16="http://schemas.microsoft.com/office/drawing/2014/main" val="3068975402"/>
                    </a:ext>
                  </a:extLst>
                </a:gridCol>
                <a:gridCol w="1733876">
                  <a:extLst>
                    <a:ext uri="{9D8B030D-6E8A-4147-A177-3AD203B41FA5}">
                      <a16:colId xmlns:a16="http://schemas.microsoft.com/office/drawing/2014/main" val="1131960213"/>
                    </a:ext>
                  </a:extLst>
                </a:gridCol>
                <a:gridCol w="1733876">
                  <a:extLst>
                    <a:ext uri="{9D8B030D-6E8A-4147-A177-3AD203B41FA5}">
                      <a16:colId xmlns:a16="http://schemas.microsoft.com/office/drawing/2014/main" val="2967724524"/>
                    </a:ext>
                  </a:extLst>
                </a:gridCol>
                <a:gridCol w="1733876">
                  <a:extLst>
                    <a:ext uri="{9D8B030D-6E8A-4147-A177-3AD203B41FA5}">
                      <a16:colId xmlns:a16="http://schemas.microsoft.com/office/drawing/2014/main" val="1491361578"/>
                    </a:ext>
                  </a:extLst>
                </a:gridCol>
                <a:gridCol w="1733876">
                  <a:extLst>
                    <a:ext uri="{9D8B030D-6E8A-4147-A177-3AD203B41FA5}">
                      <a16:colId xmlns:a16="http://schemas.microsoft.com/office/drawing/2014/main" val="4189157133"/>
                    </a:ext>
                  </a:extLst>
                </a:gridCol>
              </a:tblGrid>
              <a:tr h="543088">
                <a:tc>
                  <a:txBody>
                    <a:bodyPr/>
                    <a:lstStyle/>
                    <a:p>
                      <a:pPr algn="ctr"/>
                      <a:r>
                        <a:rPr lang="en-IN" dirty="0"/>
                        <a:t>ALPHABET</a:t>
                      </a:r>
                    </a:p>
                  </a:txBody>
                  <a:tcPr/>
                </a:tc>
                <a:tc>
                  <a:txBody>
                    <a:bodyPr/>
                    <a:lstStyle/>
                    <a:p>
                      <a:pPr algn="ctr"/>
                      <a:r>
                        <a:rPr lang="en-IN" dirty="0"/>
                        <a:t>ACCURACY</a:t>
                      </a:r>
                    </a:p>
                  </a:txBody>
                  <a:tcPr/>
                </a:tc>
                <a:tc>
                  <a:txBody>
                    <a:bodyPr/>
                    <a:lstStyle/>
                    <a:p>
                      <a:pPr algn="ctr"/>
                      <a:r>
                        <a:rPr lang="en-IN" dirty="0"/>
                        <a:t>ALPHABET</a:t>
                      </a:r>
                    </a:p>
                  </a:txBody>
                  <a:tcPr/>
                </a:tc>
                <a:tc>
                  <a:txBody>
                    <a:bodyPr/>
                    <a:lstStyle/>
                    <a:p>
                      <a:pPr algn="ctr"/>
                      <a:r>
                        <a:rPr lang="en-IN" dirty="0"/>
                        <a:t>ACCURACY</a:t>
                      </a:r>
                    </a:p>
                  </a:txBody>
                  <a:tcPr/>
                </a:tc>
                <a:tc>
                  <a:txBody>
                    <a:bodyPr/>
                    <a:lstStyle/>
                    <a:p>
                      <a:pPr algn="ctr"/>
                      <a:r>
                        <a:rPr lang="en-IN" dirty="0"/>
                        <a:t>ALPHABET</a:t>
                      </a:r>
                    </a:p>
                  </a:txBody>
                  <a:tcPr/>
                </a:tc>
                <a:tc>
                  <a:txBody>
                    <a:bodyPr/>
                    <a:lstStyle/>
                    <a:p>
                      <a:pPr algn="ctr"/>
                      <a:r>
                        <a:rPr lang="en-IN" dirty="0"/>
                        <a:t>ACCURACY</a:t>
                      </a:r>
                    </a:p>
                  </a:txBody>
                  <a:tcPr/>
                </a:tc>
                <a:extLst>
                  <a:ext uri="{0D108BD9-81ED-4DB2-BD59-A6C34878D82A}">
                    <a16:rowId xmlns:a16="http://schemas.microsoft.com/office/drawing/2014/main" val="3098070902"/>
                  </a:ext>
                </a:extLst>
              </a:tr>
              <a:tr h="543088">
                <a:tc>
                  <a:txBody>
                    <a:bodyPr/>
                    <a:lstStyle/>
                    <a:p>
                      <a:pPr algn="ctr"/>
                      <a:r>
                        <a:rPr lang="en-IN" dirty="0"/>
                        <a:t>A</a:t>
                      </a:r>
                    </a:p>
                  </a:txBody>
                  <a:tcPr/>
                </a:tc>
                <a:tc>
                  <a:txBody>
                    <a:bodyPr/>
                    <a:lstStyle/>
                    <a:p>
                      <a:pPr algn="ctr">
                        <a:spcBef>
                          <a:spcPts val="1200"/>
                        </a:spcBef>
                        <a:spcAft>
                          <a:spcPts val="1200"/>
                        </a:spcAft>
                      </a:pPr>
                      <a:r>
                        <a:rPr lang="en-IN" sz="1800" dirty="0">
                          <a:effectLst/>
                          <a:latin typeface="+mn-lt"/>
                          <a:ea typeface="Times New Roman" panose="02020603050405020304" pitchFamily="18" charset="0"/>
                          <a:cs typeface="Times New Roman" panose="02020603050405020304" pitchFamily="18" charset="0"/>
                        </a:rPr>
                        <a:t>91.95 %</a:t>
                      </a:r>
                    </a:p>
                  </a:txBody>
                  <a:tcPr marL="68580" marR="68580" marT="0" marB="0"/>
                </a:tc>
                <a:tc>
                  <a:txBody>
                    <a:bodyPr/>
                    <a:lstStyle/>
                    <a:p>
                      <a:pPr algn="ctr"/>
                      <a:r>
                        <a:rPr lang="en-IN" dirty="0"/>
                        <a:t>J</a:t>
                      </a:r>
                    </a:p>
                  </a:txBody>
                  <a:tcPr/>
                </a:tc>
                <a:tc>
                  <a:txBody>
                    <a:bodyPr/>
                    <a:lstStyle/>
                    <a:p>
                      <a:pPr algn="ctr">
                        <a:spcBef>
                          <a:spcPts val="1200"/>
                        </a:spcBef>
                        <a:spcAft>
                          <a:spcPts val="1200"/>
                        </a:spcAft>
                      </a:pPr>
                      <a:r>
                        <a:rPr lang="en-IN" sz="1800" dirty="0">
                          <a:effectLst/>
                          <a:latin typeface="+mn-lt"/>
                          <a:ea typeface="Times New Roman" panose="02020603050405020304" pitchFamily="18" charset="0"/>
                          <a:cs typeface="Times New Roman" panose="02020603050405020304" pitchFamily="18" charset="0"/>
                        </a:rPr>
                        <a:t>82.94 %</a:t>
                      </a:r>
                    </a:p>
                  </a:txBody>
                  <a:tcPr marL="68580" marR="68580" marT="0" marB="0"/>
                </a:tc>
                <a:tc>
                  <a:txBody>
                    <a:bodyPr/>
                    <a:lstStyle/>
                    <a:p>
                      <a:pPr algn="ctr"/>
                      <a:r>
                        <a:rPr lang="en-IN" dirty="0"/>
                        <a:t>S</a:t>
                      </a:r>
                    </a:p>
                  </a:txBody>
                  <a:tcPr/>
                </a:tc>
                <a:tc>
                  <a:txBody>
                    <a:bodyPr/>
                    <a:lstStyle/>
                    <a:p>
                      <a:pPr algn="ctr"/>
                      <a:r>
                        <a:rPr lang="en-IN" sz="1800" kern="1200" dirty="0">
                          <a:solidFill>
                            <a:schemeClr val="dk1"/>
                          </a:solidFill>
                          <a:effectLst/>
                          <a:latin typeface="+mn-lt"/>
                          <a:ea typeface="+mn-ea"/>
                          <a:cs typeface="+mn-cs"/>
                        </a:rPr>
                        <a:t>89.21 % </a:t>
                      </a:r>
                      <a:endParaRPr lang="en-IN" dirty="0"/>
                    </a:p>
                  </a:txBody>
                  <a:tcPr/>
                </a:tc>
                <a:extLst>
                  <a:ext uri="{0D108BD9-81ED-4DB2-BD59-A6C34878D82A}">
                    <a16:rowId xmlns:a16="http://schemas.microsoft.com/office/drawing/2014/main" val="2617711014"/>
                  </a:ext>
                </a:extLst>
              </a:tr>
              <a:tr h="543088">
                <a:tc>
                  <a:txBody>
                    <a:bodyPr/>
                    <a:lstStyle/>
                    <a:p>
                      <a:pPr algn="ctr"/>
                      <a:r>
                        <a:rPr lang="en-IN" dirty="0"/>
                        <a:t>B</a:t>
                      </a:r>
                    </a:p>
                  </a:txBody>
                  <a:tcPr/>
                </a:tc>
                <a:tc>
                  <a:txBody>
                    <a:bodyPr/>
                    <a:lstStyle/>
                    <a:p>
                      <a:pPr algn="ctr">
                        <a:spcBef>
                          <a:spcPts val="1200"/>
                        </a:spcBef>
                        <a:spcAft>
                          <a:spcPts val="1200"/>
                        </a:spcAft>
                      </a:pPr>
                      <a:r>
                        <a:rPr lang="en-IN" sz="1800" dirty="0">
                          <a:effectLst/>
                          <a:latin typeface="+mn-lt"/>
                          <a:ea typeface="Times New Roman" panose="02020603050405020304" pitchFamily="18" charset="0"/>
                          <a:cs typeface="Times New Roman" panose="02020603050405020304" pitchFamily="18" charset="0"/>
                        </a:rPr>
                        <a:t>99.47 %</a:t>
                      </a:r>
                    </a:p>
                  </a:txBody>
                  <a:tcPr marL="68580" marR="68580" marT="0" marB="0"/>
                </a:tc>
                <a:tc>
                  <a:txBody>
                    <a:bodyPr/>
                    <a:lstStyle/>
                    <a:p>
                      <a:pPr algn="ctr"/>
                      <a:r>
                        <a:rPr lang="en-IN" dirty="0"/>
                        <a:t>K</a:t>
                      </a:r>
                    </a:p>
                  </a:txBody>
                  <a:tcPr/>
                </a:tc>
                <a:tc>
                  <a:txBody>
                    <a:bodyPr/>
                    <a:lstStyle/>
                    <a:p>
                      <a:pPr algn="ctr">
                        <a:spcBef>
                          <a:spcPts val="1200"/>
                        </a:spcBef>
                        <a:spcAft>
                          <a:spcPts val="1200"/>
                        </a:spcAft>
                      </a:pPr>
                      <a:r>
                        <a:rPr lang="en-IN" sz="1800" dirty="0">
                          <a:effectLst/>
                          <a:latin typeface="+mn-lt"/>
                          <a:ea typeface="Times New Roman" panose="02020603050405020304" pitchFamily="18" charset="0"/>
                          <a:cs typeface="Times New Roman" panose="02020603050405020304" pitchFamily="18" charset="0"/>
                        </a:rPr>
                        <a:t>90.88 %</a:t>
                      </a:r>
                    </a:p>
                  </a:txBody>
                  <a:tcPr marL="68580" marR="68580" marT="0" marB="0"/>
                </a:tc>
                <a:tc>
                  <a:txBody>
                    <a:bodyPr/>
                    <a:lstStyle/>
                    <a:p>
                      <a:pPr algn="ctr"/>
                      <a:r>
                        <a:rPr lang="en-IN" dirty="0"/>
                        <a:t>T</a:t>
                      </a:r>
                    </a:p>
                  </a:txBody>
                  <a:tcPr/>
                </a:tc>
                <a:tc>
                  <a:txBody>
                    <a:bodyPr/>
                    <a:lstStyle/>
                    <a:p>
                      <a:pPr algn="ctr">
                        <a:spcBef>
                          <a:spcPts val="1200"/>
                        </a:spcBef>
                        <a:spcAft>
                          <a:spcPts val="1200"/>
                        </a:spcAft>
                      </a:pPr>
                      <a:r>
                        <a:rPr lang="en-IN" sz="1800" dirty="0">
                          <a:effectLst/>
                          <a:latin typeface="+mn-lt"/>
                          <a:ea typeface="Times New Roman" panose="02020603050405020304" pitchFamily="18" charset="0"/>
                          <a:cs typeface="Times New Roman" panose="02020603050405020304" pitchFamily="18" charset="0"/>
                        </a:rPr>
                        <a:t>99.99 % </a:t>
                      </a:r>
                    </a:p>
                  </a:txBody>
                  <a:tcPr marL="68580" marR="68580" marT="0" marB="0"/>
                </a:tc>
                <a:extLst>
                  <a:ext uri="{0D108BD9-81ED-4DB2-BD59-A6C34878D82A}">
                    <a16:rowId xmlns:a16="http://schemas.microsoft.com/office/drawing/2014/main" val="47213389"/>
                  </a:ext>
                </a:extLst>
              </a:tr>
              <a:tr h="543088">
                <a:tc>
                  <a:txBody>
                    <a:bodyPr/>
                    <a:lstStyle/>
                    <a:p>
                      <a:pPr algn="ctr"/>
                      <a:r>
                        <a:rPr lang="en-IN" dirty="0"/>
                        <a:t>C</a:t>
                      </a:r>
                    </a:p>
                  </a:txBody>
                  <a:tcPr/>
                </a:tc>
                <a:tc>
                  <a:txBody>
                    <a:bodyPr/>
                    <a:lstStyle/>
                    <a:p>
                      <a:pPr algn="ctr">
                        <a:spcBef>
                          <a:spcPts val="1200"/>
                        </a:spcBef>
                        <a:spcAft>
                          <a:spcPts val="1200"/>
                        </a:spcAft>
                      </a:pPr>
                      <a:r>
                        <a:rPr lang="en-IN" sz="1800" dirty="0">
                          <a:effectLst/>
                          <a:latin typeface="+mn-lt"/>
                          <a:ea typeface="Times New Roman" panose="02020603050405020304" pitchFamily="18" charset="0"/>
                          <a:cs typeface="Times New Roman" panose="02020603050405020304" pitchFamily="18" charset="0"/>
                        </a:rPr>
                        <a:t>82.21 %</a:t>
                      </a:r>
                    </a:p>
                  </a:txBody>
                  <a:tcPr marL="68580" marR="68580" marT="0" marB="0"/>
                </a:tc>
                <a:tc>
                  <a:txBody>
                    <a:bodyPr/>
                    <a:lstStyle/>
                    <a:p>
                      <a:pPr algn="ctr"/>
                      <a:r>
                        <a:rPr lang="en-IN" dirty="0"/>
                        <a:t>L</a:t>
                      </a:r>
                    </a:p>
                  </a:txBody>
                  <a:tcPr/>
                </a:tc>
                <a:tc>
                  <a:txBody>
                    <a:bodyPr/>
                    <a:lstStyle/>
                    <a:p>
                      <a:pPr algn="ctr">
                        <a:spcBef>
                          <a:spcPts val="1200"/>
                        </a:spcBef>
                        <a:spcAft>
                          <a:spcPts val="1200"/>
                        </a:spcAft>
                      </a:pPr>
                      <a:r>
                        <a:rPr lang="en-IN" sz="1800" dirty="0">
                          <a:effectLst/>
                          <a:latin typeface="+mn-lt"/>
                          <a:ea typeface="Times New Roman" panose="02020603050405020304" pitchFamily="18" charset="0"/>
                          <a:cs typeface="Times New Roman" panose="02020603050405020304" pitchFamily="18" charset="0"/>
                        </a:rPr>
                        <a:t>80.89 %</a:t>
                      </a:r>
                    </a:p>
                  </a:txBody>
                  <a:tcPr marL="68580" marR="68580" marT="0" marB="0"/>
                </a:tc>
                <a:tc>
                  <a:txBody>
                    <a:bodyPr/>
                    <a:lstStyle/>
                    <a:p>
                      <a:pPr algn="ctr"/>
                      <a:r>
                        <a:rPr lang="en-IN" dirty="0"/>
                        <a:t>U</a:t>
                      </a:r>
                    </a:p>
                  </a:txBody>
                  <a:tcPr/>
                </a:tc>
                <a:tc>
                  <a:txBody>
                    <a:bodyPr/>
                    <a:lstStyle/>
                    <a:p>
                      <a:pPr algn="ctr">
                        <a:spcBef>
                          <a:spcPts val="1200"/>
                        </a:spcBef>
                        <a:spcAft>
                          <a:spcPts val="1200"/>
                        </a:spcAft>
                      </a:pPr>
                      <a:r>
                        <a:rPr lang="en-IN" sz="1800" dirty="0">
                          <a:effectLst/>
                          <a:latin typeface="+mn-lt"/>
                          <a:ea typeface="Times New Roman" panose="02020603050405020304" pitchFamily="18" charset="0"/>
                          <a:cs typeface="Times New Roman" panose="02020603050405020304" pitchFamily="18" charset="0"/>
                        </a:rPr>
                        <a:t>89.78 %</a:t>
                      </a:r>
                    </a:p>
                  </a:txBody>
                  <a:tcPr marL="68580" marR="68580" marT="0" marB="0"/>
                </a:tc>
                <a:extLst>
                  <a:ext uri="{0D108BD9-81ED-4DB2-BD59-A6C34878D82A}">
                    <a16:rowId xmlns:a16="http://schemas.microsoft.com/office/drawing/2014/main" val="3205004911"/>
                  </a:ext>
                </a:extLst>
              </a:tr>
              <a:tr h="543088">
                <a:tc>
                  <a:txBody>
                    <a:bodyPr/>
                    <a:lstStyle/>
                    <a:p>
                      <a:pPr algn="ctr"/>
                      <a:r>
                        <a:rPr lang="en-IN" dirty="0"/>
                        <a:t>D</a:t>
                      </a:r>
                    </a:p>
                  </a:txBody>
                  <a:tcPr/>
                </a:tc>
                <a:tc>
                  <a:txBody>
                    <a:bodyPr/>
                    <a:lstStyle/>
                    <a:p>
                      <a:pPr algn="ctr">
                        <a:spcBef>
                          <a:spcPts val="1200"/>
                        </a:spcBef>
                        <a:spcAft>
                          <a:spcPts val="1200"/>
                        </a:spcAft>
                      </a:pPr>
                      <a:r>
                        <a:rPr lang="en-IN" sz="1800">
                          <a:effectLst/>
                          <a:latin typeface="+mn-lt"/>
                          <a:ea typeface="Times New Roman" panose="02020603050405020304" pitchFamily="18" charset="0"/>
                          <a:cs typeface="Times New Roman" panose="02020603050405020304" pitchFamily="18" charset="0"/>
                        </a:rPr>
                        <a:t>99.98 %</a:t>
                      </a:r>
                    </a:p>
                  </a:txBody>
                  <a:tcPr marL="68580" marR="68580" marT="0" marB="0"/>
                </a:tc>
                <a:tc>
                  <a:txBody>
                    <a:bodyPr/>
                    <a:lstStyle/>
                    <a:p>
                      <a:pPr algn="ctr"/>
                      <a:r>
                        <a:rPr lang="en-IN" dirty="0"/>
                        <a:t>M</a:t>
                      </a:r>
                    </a:p>
                  </a:txBody>
                  <a:tcPr/>
                </a:tc>
                <a:tc>
                  <a:txBody>
                    <a:bodyPr/>
                    <a:lstStyle/>
                    <a:p>
                      <a:pPr algn="ctr">
                        <a:spcBef>
                          <a:spcPts val="1200"/>
                        </a:spcBef>
                        <a:spcAft>
                          <a:spcPts val="1200"/>
                        </a:spcAft>
                      </a:pPr>
                      <a:r>
                        <a:rPr lang="en-IN" sz="1800">
                          <a:effectLst/>
                          <a:latin typeface="+mn-lt"/>
                          <a:ea typeface="Times New Roman" panose="02020603050405020304" pitchFamily="18" charset="0"/>
                          <a:cs typeface="Times New Roman" panose="02020603050405020304" pitchFamily="18" charset="0"/>
                        </a:rPr>
                        <a:t>100 %</a:t>
                      </a:r>
                    </a:p>
                  </a:txBody>
                  <a:tcPr marL="68580" marR="68580" marT="0" marB="0"/>
                </a:tc>
                <a:tc>
                  <a:txBody>
                    <a:bodyPr/>
                    <a:lstStyle/>
                    <a:p>
                      <a:pPr algn="ctr"/>
                      <a:r>
                        <a:rPr lang="en-IN" dirty="0"/>
                        <a:t>V</a:t>
                      </a:r>
                    </a:p>
                  </a:txBody>
                  <a:tcPr/>
                </a:tc>
                <a:tc>
                  <a:txBody>
                    <a:bodyPr/>
                    <a:lstStyle/>
                    <a:p>
                      <a:pPr algn="ctr">
                        <a:spcBef>
                          <a:spcPts val="1200"/>
                        </a:spcBef>
                        <a:spcAft>
                          <a:spcPts val="1200"/>
                        </a:spcAft>
                      </a:pPr>
                      <a:r>
                        <a:rPr lang="en-IN" sz="1800">
                          <a:effectLst/>
                          <a:latin typeface="+mn-lt"/>
                          <a:ea typeface="Times New Roman" panose="02020603050405020304" pitchFamily="18" charset="0"/>
                          <a:cs typeface="Times New Roman" panose="02020603050405020304" pitchFamily="18" charset="0"/>
                        </a:rPr>
                        <a:t>100 %</a:t>
                      </a:r>
                    </a:p>
                  </a:txBody>
                  <a:tcPr marL="68580" marR="68580" marT="0" marB="0"/>
                </a:tc>
                <a:extLst>
                  <a:ext uri="{0D108BD9-81ED-4DB2-BD59-A6C34878D82A}">
                    <a16:rowId xmlns:a16="http://schemas.microsoft.com/office/drawing/2014/main" val="2122456305"/>
                  </a:ext>
                </a:extLst>
              </a:tr>
              <a:tr h="543088">
                <a:tc>
                  <a:txBody>
                    <a:bodyPr/>
                    <a:lstStyle/>
                    <a:p>
                      <a:pPr algn="ctr"/>
                      <a:r>
                        <a:rPr lang="en-IN" dirty="0"/>
                        <a:t>E</a:t>
                      </a:r>
                    </a:p>
                  </a:txBody>
                  <a:tcPr/>
                </a:tc>
                <a:tc>
                  <a:txBody>
                    <a:bodyPr/>
                    <a:lstStyle/>
                    <a:p>
                      <a:pPr algn="ctr">
                        <a:spcBef>
                          <a:spcPts val="1200"/>
                        </a:spcBef>
                        <a:spcAft>
                          <a:spcPts val="1200"/>
                        </a:spcAft>
                      </a:pPr>
                      <a:r>
                        <a:rPr lang="en-IN" sz="1800">
                          <a:effectLst/>
                          <a:latin typeface="+mn-lt"/>
                          <a:ea typeface="Times New Roman" panose="02020603050405020304" pitchFamily="18" charset="0"/>
                          <a:cs typeface="Times New Roman" panose="02020603050405020304" pitchFamily="18" charset="0"/>
                        </a:rPr>
                        <a:t>98.73 %</a:t>
                      </a:r>
                    </a:p>
                  </a:txBody>
                  <a:tcPr marL="68580" marR="68580" marT="0" marB="0"/>
                </a:tc>
                <a:tc>
                  <a:txBody>
                    <a:bodyPr/>
                    <a:lstStyle/>
                    <a:p>
                      <a:pPr algn="ctr"/>
                      <a:r>
                        <a:rPr lang="en-IN" dirty="0"/>
                        <a:t>N</a:t>
                      </a:r>
                    </a:p>
                  </a:txBody>
                  <a:tcPr/>
                </a:tc>
                <a:tc>
                  <a:txBody>
                    <a:bodyPr/>
                    <a:lstStyle/>
                    <a:p>
                      <a:pPr algn="ctr">
                        <a:spcBef>
                          <a:spcPts val="1200"/>
                        </a:spcBef>
                        <a:spcAft>
                          <a:spcPts val="1200"/>
                        </a:spcAft>
                      </a:pPr>
                      <a:r>
                        <a:rPr lang="en-IN" sz="1800" dirty="0">
                          <a:effectLst/>
                          <a:latin typeface="+mn-lt"/>
                          <a:ea typeface="Times New Roman" panose="02020603050405020304" pitchFamily="18" charset="0"/>
                          <a:cs typeface="Times New Roman" panose="02020603050405020304" pitchFamily="18" charset="0"/>
                        </a:rPr>
                        <a:t>99.65 %</a:t>
                      </a:r>
                    </a:p>
                  </a:txBody>
                  <a:tcPr marL="68580" marR="68580" marT="0" marB="0"/>
                </a:tc>
                <a:tc>
                  <a:txBody>
                    <a:bodyPr/>
                    <a:lstStyle/>
                    <a:p>
                      <a:pPr algn="ctr"/>
                      <a:r>
                        <a:rPr lang="en-IN" dirty="0"/>
                        <a:t>W</a:t>
                      </a:r>
                    </a:p>
                  </a:txBody>
                  <a:tcPr/>
                </a:tc>
                <a:tc>
                  <a:txBody>
                    <a:bodyPr/>
                    <a:lstStyle/>
                    <a:p>
                      <a:pPr algn="ctr">
                        <a:spcBef>
                          <a:spcPts val="1200"/>
                        </a:spcBef>
                        <a:spcAft>
                          <a:spcPts val="1200"/>
                        </a:spcAft>
                      </a:pPr>
                      <a:r>
                        <a:rPr lang="en-IN" sz="1800">
                          <a:effectLst/>
                          <a:latin typeface="+mn-lt"/>
                          <a:ea typeface="Times New Roman" panose="02020603050405020304" pitchFamily="18" charset="0"/>
                          <a:cs typeface="Times New Roman" panose="02020603050405020304" pitchFamily="18" charset="0"/>
                        </a:rPr>
                        <a:t>85.16 %</a:t>
                      </a:r>
                    </a:p>
                  </a:txBody>
                  <a:tcPr marL="68580" marR="68580" marT="0" marB="0"/>
                </a:tc>
                <a:extLst>
                  <a:ext uri="{0D108BD9-81ED-4DB2-BD59-A6C34878D82A}">
                    <a16:rowId xmlns:a16="http://schemas.microsoft.com/office/drawing/2014/main" val="3415351191"/>
                  </a:ext>
                </a:extLst>
              </a:tr>
              <a:tr h="543088">
                <a:tc>
                  <a:txBody>
                    <a:bodyPr/>
                    <a:lstStyle/>
                    <a:p>
                      <a:pPr algn="ctr"/>
                      <a:r>
                        <a:rPr lang="en-IN" dirty="0"/>
                        <a:t>F</a:t>
                      </a:r>
                    </a:p>
                  </a:txBody>
                  <a:tcPr/>
                </a:tc>
                <a:tc>
                  <a:txBody>
                    <a:bodyPr/>
                    <a:lstStyle/>
                    <a:p>
                      <a:pPr algn="ctr">
                        <a:spcBef>
                          <a:spcPts val="1200"/>
                        </a:spcBef>
                        <a:spcAft>
                          <a:spcPts val="1200"/>
                        </a:spcAft>
                      </a:pPr>
                      <a:r>
                        <a:rPr lang="en-IN" sz="1800">
                          <a:effectLst/>
                          <a:latin typeface="+mn-lt"/>
                          <a:ea typeface="Times New Roman" panose="02020603050405020304" pitchFamily="18" charset="0"/>
                          <a:cs typeface="Times New Roman" panose="02020603050405020304" pitchFamily="18" charset="0"/>
                        </a:rPr>
                        <a:t>87.45 %</a:t>
                      </a:r>
                    </a:p>
                  </a:txBody>
                  <a:tcPr marL="68580" marR="68580" marT="0" marB="0"/>
                </a:tc>
                <a:tc>
                  <a:txBody>
                    <a:bodyPr/>
                    <a:lstStyle/>
                    <a:p>
                      <a:pPr algn="ctr"/>
                      <a:r>
                        <a:rPr lang="en-IN" dirty="0"/>
                        <a:t>O</a:t>
                      </a:r>
                    </a:p>
                  </a:txBody>
                  <a:tcPr/>
                </a:tc>
                <a:tc>
                  <a:txBody>
                    <a:bodyPr/>
                    <a:lstStyle/>
                    <a:p>
                      <a:pPr algn="ctr">
                        <a:spcBef>
                          <a:spcPts val="1200"/>
                        </a:spcBef>
                        <a:spcAft>
                          <a:spcPts val="1200"/>
                        </a:spcAft>
                      </a:pPr>
                      <a:r>
                        <a:rPr lang="en-IN" sz="1800">
                          <a:effectLst/>
                          <a:latin typeface="+mn-lt"/>
                          <a:ea typeface="Times New Roman" panose="02020603050405020304" pitchFamily="18" charset="0"/>
                          <a:cs typeface="Times New Roman" panose="02020603050405020304" pitchFamily="18" charset="0"/>
                        </a:rPr>
                        <a:t>100 %</a:t>
                      </a:r>
                    </a:p>
                  </a:txBody>
                  <a:tcPr marL="68580" marR="68580" marT="0" marB="0"/>
                </a:tc>
                <a:tc>
                  <a:txBody>
                    <a:bodyPr/>
                    <a:lstStyle/>
                    <a:p>
                      <a:pPr algn="ctr"/>
                      <a:r>
                        <a:rPr lang="en-IN" dirty="0"/>
                        <a:t>X</a:t>
                      </a:r>
                    </a:p>
                  </a:txBody>
                  <a:tcPr/>
                </a:tc>
                <a:tc>
                  <a:txBody>
                    <a:bodyPr/>
                    <a:lstStyle/>
                    <a:p>
                      <a:pPr algn="ctr">
                        <a:spcBef>
                          <a:spcPts val="1200"/>
                        </a:spcBef>
                        <a:spcAft>
                          <a:spcPts val="1200"/>
                        </a:spcAft>
                      </a:pPr>
                      <a:r>
                        <a:rPr lang="en-IN" sz="1800" dirty="0">
                          <a:effectLst/>
                          <a:latin typeface="+mn-lt"/>
                          <a:ea typeface="Times New Roman" panose="02020603050405020304" pitchFamily="18" charset="0"/>
                          <a:cs typeface="Times New Roman" panose="02020603050405020304" pitchFamily="18" charset="0"/>
                        </a:rPr>
                        <a:t>95.69 %</a:t>
                      </a:r>
                    </a:p>
                  </a:txBody>
                  <a:tcPr marL="68580" marR="68580" marT="0" marB="0"/>
                </a:tc>
                <a:extLst>
                  <a:ext uri="{0D108BD9-81ED-4DB2-BD59-A6C34878D82A}">
                    <a16:rowId xmlns:a16="http://schemas.microsoft.com/office/drawing/2014/main" val="2468766595"/>
                  </a:ext>
                </a:extLst>
              </a:tr>
              <a:tr h="543088">
                <a:tc>
                  <a:txBody>
                    <a:bodyPr/>
                    <a:lstStyle/>
                    <a:p>
                      <a:pPr algn="ctr"/>
                      <a:r>
                        <a:rPr lang="en-IN" dirty="0"/>
                        <a:t>G</a:t>
                      </a:r>
                    </a:p>
                  </a:txBody>
                  <a:tcPr/>
                </a:tc>
                <a:tc>
                  <a:txBody>
                    <a:bodyPr/>
                    <a:lstStyle/>
                    <a:p>
                      <a:pPr algn="ctr">
                        <a:spcBef>
                          <a:spcPts val="1200"/>
                        </a:spcBef>
                        <a:spcAft>
                          <a:spcPts val="1200"/>
                        </a:spcAft>
                      </a:pPr>
                      <a:r>
                        <a:rPr lang="en-IN" sz="1800">
                          <a:effectLst/>
                          <a:latin typeface="+mn-lt"/>
                          <a:ea typeface="Times New Roman" panose="02020603050405020304" pitchFamily="18" charset="0"/>
                          <a:cs typeface="Times New Roman" panose="02020603050405020304" pitchFamily="18" charset="0"/>
                        </a:rPr>
                        <a:t>99.99 %</a:t>
                      </a:r>
                    </a:p>
                  </a:txBody>
                  <a:tcPr marL="68580" marR="68580" marT="0" marB="0"/>
                </a:tc>
                <a:tc>
                  <a:txBody>
                    <a:bodyPr/>
                    <a:lstStyle/>
                    <a:p>
                      <a:pPr algn="ctr"/>
                      <a:r>
                        <a:rPr lang="en-IN" dirty="0"/>
                        <a:t>P</a:t>
                      </a:r>
                    </a:p>
                  </a:txBody>
                  <a:tcPr/>
                </a:tc>
                <a:tc>
                  <a:txBody>
                    <a:bodyPr/>
                    <a:lstStyle/>
                    <a:p>
                      <a:pPr algn="ctr">
                        <a:spcBef>
                          <a:spcPts val="1200"/>
                        </a:spcBef>
                        <a:spcAft>
                          <a:spcPts val="1200"/>
                        </a:spcAft>
                      </a:pPr>
                      <a:r>
                        <a:rPr lang="en-IN" sz="1800">
                          <a:effectLst/>
                          <a:latin typeface="+mn-lt"/>
                          <a:ea typeface="Times New Roman" panose="02020603050405020304" pitchFamily="18" charset="0"/>
                          <a:cs typeface="Times New Roman" panose="02020603050405020304" pitchFamily="18" charset="0"/>
                        </a:rPr>
                        <a:t>99.18 %</a:t>
                      </a:r>
                    </a:p>
                  </a:txBody>
                  <a:tcPr marL="68580" marR="68580" marT="0" marB="0"/>
                </a:tc>
                <a:tc>
                  <a:txBody>
                    <a:bodyPr/>
                    <a:lstStyle/>
                    <a:p>
                      <a:pPr algn="ctr"/>
                      <a:r>
                        <a:rPr lang="en-IN" dirty="0"/>
                        <a:t>Y</a:t>
                      </a:r>
                    </a:p>
                  </a:txBody>
                  <a:tcPr/>
                </a:tc>
                <a:tc>
                  <a:txBody>
                    <a:bodyPr/>
                    <a:lstStyle/>
                    <a:p>
                      <a:pPr algn="ctr">
                        <a:spcBef>
                          <a:spcPts val="1200"/>
                        </a:spcBef>
                        <a:spcAft>
                          <a:spcPts val="1200"/>
                        </a:spcAft>
                      </a:pPr>
                      <a:r>
                        <a:rPr lang="en-IN" sz="1800">
                          <a:effectLst/>
                          <a:latin typeface="+mn-lt"/>
                          <a:ea typeface="Times New Roman" panose="02020603050405020304" pitchFamily="18" charset="0"/>
                          <a:cs typeface="Times New Roman" panose="02020603050405020304" pitchFamily="18" charset="0"/>
                        </a:rPr>
                        <a:t>99.96 %</a:t>
                      </a:r>
                    </a:p>
                  </a:txBody>
                  <a:tcPr marL="68580" marR="68580" marT="0" marB="0"/>
                </a:tc>
                <a:extLst>
                  <a:ext uri="{0D108BD9-81ED-4DB2-BD59-A6C34878D82A}">
                    <a16:rowId xmlns:a16="http://schemas.microsoft.com/office/drawing/2014/main" val="2061451828"/>
                  </a:ext>
                </a:extLst>
              </a:tr>
              <a:tr h="543088">
                <a:tc>
                  <a:txBody>
                    <a:bodyPr/>
                    <a:lstStyle/>
                    <a:p>
                      <a:pPr algn="ctr"/>
                      <a:r>
                        <a:rPr lang="en-IN" dirty="0"/>
                        <a:t>H</a:t>
                      </a:r>
                    </a:p>
                  </a:txBody>
                  <a:tcPr/>
                </a:tc>
                <a:tc>
                  <a:txBody>
                    <a:bodyPr/>
                    <a:lstStyle/>
                    <a:p>
                      <a:pPr algn="ctr">
                        <a:spcBef>
                          <a:spcPts val="1200"/>
                        </a:spcBef>
                        <a:spcAft>
                          <a:spcPts val="1200"/>
                        </a:spcAft>
                      </a:pPr>
                      <a:r>
                        <a:rPr lang="en-IN" sz="1800">
                          <a:effectLst/>
                          <a:latin typeface="+mn-lt"/>
                          <a:ea typeface="Times New Roman" panose="02020603050405020304" pitchFamily="18" charset="0"/>
                          <a:cs typeface="Times New Roman" panose="02020603050405020304" pitchFamily="18" charset="0"/>
                        </a:rPr>
                        <a:t>99.98 %</a:t>
                      </a:r>
                    </a:p>
                  </a:txBody>
                  <a:tcPr marL="68580" marR="68580" marT="0" marB="0"/>
                </a:tc>
                <a:tc>
                  <a:txBody>
                    <a:bodyPr/>
                    <a:lstStyle/>
                    <a:p>
                      <a:pPr algn="ctr"/>
                      <a:r>
                        <a:rPr lang="en-IN" dirty="0"/>
                        <a:t>Q</a:t>
                      </a:r>
                    </a:p>
                  </a:txBody>
                  <a:tcPr/>
                </a:tc>
                <a:tc>
                  <a:txBody>
                    <a:bodyPr/>
                    <a:lstStyle/>
                    <a:p>
                      <a:pPr algn="ctr">
                        <a:spcBef>
                          <a:spcPts val="1200"/>
                        </a:spcBef>
                        <a:spcAft>
                          <a:spcPts val="1200"/>
                        </a:spcAft>
                      </a:pPr>
                      <a:r>
                        <a:rPr lang="en-IN" sz="1800">
                          <a:effectLst/>
                          <a:latin typeface="+mn-lt"/>
                          <a:ea typeface="Times New Roman" panose="02020603050405020304" pitchFamily="18" charset="0"/>
                          <a:cs typeface="Times New Roman" panose="02020603050405020304" pitchFamily="18" charset="0"/>
                        </a:rPr>
                        <a:t>100 %</a:t>
                      </a:r>
                    </a:p>
                  </a:txBody>
                  <a:tcPr marL="68580" marR="68580" marT="0" marB="0"/>
                </a:tc>
                <a:tc>
                  <a:txBody>
                    <a:bodyPr/>
                    <a:lstStyle/>
                    <a:p>
                      <a:pPr algn="ctr"/>
                      <a:r>
                        <a:rPr lang="en-IN" dirty="0"/>
                        <a:t>Z</a:t>
                      </a:r>
                    </a:p>
                  </a:txBody>
                  <a:tcPr/>
                </a:tc>
                <a:tc>
                  <a:txBody>
                    <a:bodyPr/>
                    <a:lstStyle/>
                    <a:p>
                      <a:pPr algn="ctr">
                        <a:spcBef>
                          <a:spcPts val="1200"/>
                        </a:spcBef>
                        <a:spcAft>
                          <a:spcPts val="1200"/>
                        </a:spcAft>
                      </a:pPr>
                      <a:r>
                        <a:rPr lang="en-IN" sz="1800" dirty="0">
                          <a:effectLst/>
                          <a:latin typeface="+mn-lt"/>
                          <a:ea typeface="Times New Roman" panose="02020603050405020304" pitchFamily="18" charset="0"/>
                          <a:cs typeface="Times New Roman" panose="02020603050405020304" pitchFamily="18" charset="0"/>
                        </a:rPr>
                        <a:t>99.99 % </a:t>
                      </a:r>
                    </a:p>
                  </a:txBody>
                  <a:tcPr marL="68580" marR="68580" marT="0" marB="0"/>
                </a:tc>
                <a:extLst>
                  <a:ext uri="{0D108BD9-81ED-4DB2-BD59-A6C34878D82A}">
                    <a16:rowId xmlns:a16="http://schemas.microsoft.com/office/drawing/2014/main" val="2743784028"/>
                  </a:ext>
                </a:extLst>
              </a:tr>
              <a:tr h="543088">
                <a:tc>
                  <a:txBody>
                    <a:bodyPr/>
                    <a:lstStyle/>
                    <a:p>
                      <a:pPr algn="ctr"/>
                      <a:r>
                        <a:rPr lang="en-IN" dirty="0"/>
                        <a:t>I</a:t>
                      </a:r>
                    </a:p>
                  </a:txBody>
                  <a:tcPr/>
                </a:tc>
                <a:tc>
                  <a:txBody>
                    <a:bodyPr/>
                    <a:lstStyle/>
                    <a:p>
                      <a:pPr algn="ctr">
                        <a:spcBef>
                          <a:spcPts val="1200"/>
                        </a:spcBef>
                        <a:spcAft>
                          <a:spcPts val="1200"/>
                        </a:spcAft>
                      </a:pPr>
                      <a:r>
                        <a:rPr lang="en-IN" sz="1800" dirty="0">
                          <a:effectLst/>
                          <a:latin typeface="+mn-lt"/>
                          <a:ea typeface="Times New Roman" panose="02020603050405020304" pitchFamily="18" charset="0"/>
                          <a:cs typeface="Times New Roman" panose="02020603050405020304" pitchFamily="18" charset="0"/>
                        </a:rPr>
                        <a:t>90.49 %</a:t>
                      </a:r>
                    </a:p>
                  </a:txBody>
                  <a:tcPr marL="68580" marR="68580" marT="0" marB="0"/>
                </a:tc>
                <a:tc>
                  <a:txBody>
                    <a:bodyPr/>
                    <a:lstStyle/>
                    <a:p>
                      <a:pPr algn="ctr"/>
                      <a:r>
                        <a:rPr lang="en-IN" dirty="0"/>
                        <a:t>R</a:t>
                      </a:r>
                    </a:p>
                  </a:txBody>
                  <a:tcPr/>
                </a:tc>
                <a:tc>
                  <a:txBody>
                    <a:bodyPr/>
                    <a:lstStyle/>
                    <a:p>
                      <a:pPr algn="ctr">
                        <a:spcBef>
                          <a:spcPts val="1200"/>
                        </a:spcBef>
                        <a:spcAft>
                          <a:spcPts val="1200"/>
                        </a:spcAft>
                      </a:pPr>
                      <a:r>
                        <a:rPr lang="en-IN" sz="1800" dirty="0">
                          <a:effectLst/>
                          <a:latin typeface="+mn-lt"/>
                          <a:ea typeface="Times New Roman" panose="02020603050405020304" pitchFamily="18" charset="0"/>
                          <a:cs typeface="Times New Roman" panose="02020603050405020304" pitchFamily="18" charset="0"/>
                        </a:rPr>
                        <a:t>99.99 %</a:t>
                      </a:r>
                    </a:p>
                  </a:txBody>
                  <a:tcPr marL="68580" marR="68580" marT="0" marB="0"/>
                </a:tc>
                <a:tc gridSpan="2">
                  <a:txBody>
                    <a:bodyPr/>
                    <a:lstStyle/>
                    <a:p>
                      <a:pPr algn="ctr"/>
                      <a:r>
                        <a:rPr lang="en-IN" dirty="0"/>
                        <a:t>Some alphabets are having problem In accuracy</a:t>
                      </a:r>
                    </a:p>
                  </a:txBody>
                  <a:tcPr/>
                </a:tc>
                <a:tc hMerge="1">
                  <a:txBody>
                    <a:bodyPr/>
                    <a:lstStyle/>
                    <a:p>
                      <a:endParaRPr lang="en-IN" dirty="0"/>
                    </a:p>
                  </a:txBody>
                  <a:tcPr/>
                </a:tc>
                <a:extLst>
                  <a:ext uri="{0D108BD9-81ED-4DB2-BD59-A6C34878D82A}">
                    <a16:rowId xmlns:a16="http://schemas.microsoft.com/office/drawing/2014/main" val="2767748348"/>
                  </a:ext>
                </a:extLst>
              </a:tr>
            </a:tbl>
          </a:graphicData>
        </a:graphic>
      </p:graphicFrame>
    </p:spTree>
    <p:extLst>
      <p:ext uri="{BB962C8B-B14F-4D97-AF65-F5344CB8AC3E}">
        <p14:creationId xmlns:p14="http://schemas.microsoft.com/office/powerpoint/2010/main" val="3217283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xfrm>
            <a:off x="411325" y="193040"/>
            <a:ext cx="11340000" cy="700114"/>
          </a:xfrm>
          <a:prstGeom prst="rect">
            <a:avLst/>
          </a:prstGeom>
        </p:spPr>
        <p:txBody>
          <a:bodyPr anchor="ctr">
            <a:normAutofit fontScale="90000"/>
          </a:bodyPr>
          <a:lstStyle/>
          <a:p>
            <a:pPr algn="ctr"/>
            <a:r>
              <a:rPr lang="en-US" sz="4800" b="1" dirty="0">
                <a:solidFill>
                  <a:schemeClr val="tx1"/>
                </a:solidFill>
              </a:rPr>
              <a:t>MEET OUR TEAM</a:t>
            </a:r>
          </a:p>
        </p:txBody>
      </p:sp>
      <p:sp>
        <p:nvSpPr>
          <p:cNvPr id="31" name="Text Placeholder 30">
            <a:extLst>
              <a:ext uri="{FF2B5EF4-FFF2-40B4-BE49-F238E27FC236}">
                <a16:creationId xmlns:a16="http://schemas.microsoft.com/office/drawing/2014/main" id="{97AB1F14-3A1E-4057-A473-9975BA59F012}"/>
              </a:ext>
            </a:extLst>
          </p:cNvPr>
          <p:cNvSpPr>
            <a:spLocks noGrp="1"/>
          </p:cNvSpPr>
          <p:nvPr>
            <p:ph type="body" sz="quarter" idx="13"/>
          </p:nvPr>
        </p:nvSpPr>
        <p:spPr>
          <a:xfrm>
            <a:off x="3727865" y="4641925"/>
            <a:ext cx="2139695" cy="1108635"/>
          </a:xfrm>
        </p:spPr>
        <p:txBody>
          <a:bodyPr>
            <a:normAutofit/>
          </a:bodyPr>
          <a:lstStyle/>
          <a:p>
            <a:r>
              <a:rPr lang="en-US" dirty="0"/>
              <a:t>.</a:t>
            </a:r>
          </a:p>
        </p:txBody>
      </p:sp>
      <p:sp>
        <p:nvSpPr>
          <p:cNvPr id="17" name="Text Placeholder 28">
            <a:extLst>
              <a:ext uri="{FF2B5EF4-FFF2-40B4-BE49-F238E27FC236}">
                <a16:creationId xmlns:a16="http://schemas.microsoft.com/office/drawing/2014/main" id="{E212CE24-374D-44D0-8F39-0F5A36E42ED7}"/>
              </a:ext>
            </a:extLst>
          </p:cNvPr>
          <p:cNvSpPr txBox="1">
            <a:spLocks/>
          </p:cNvSpPr>
          <p:nvPr/>
        </p:nvSpPr>
        <p:spPr>
          <a:xfrm>
            <a:off x="878337" y="4134780"/>
            <a:ext cx="2596574" cy="453919"/>
          </a:xfrm>
          <a:prstGeom prst="rect">
            <a:avLst/>
          </a:prstGeom>
        </p:spPr>
        <p:txBody>
          <a:bodyPr vert="horz" lIns="91440" tIns="45720" rIns="91440" bIns="45720" rtlCol="0">
            <a:normAutofit lnSpcReduction="10000"/>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2000" b="1" kern="1200" dirty="0" smtClean="0">
                <a:solidFill>
                  <a:schemeClr val="accent4"/>
                </a:solidFill>
                <a:latin typeface="+mj-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IN" sz="2400" dirty="0"/>
          </a:p>
        </p:txBody>
      </p:sp>
      <p:sp>
        <p:nvSpPr>
          <p:cNvPr id="20" name="Text Placeholder 28">
            <a:extLst>
              <a:ext uri="{FF2B5EF4-FFF2-40B4-BE49-F238E27FC236}">
                <a16:creationId xmlns:a16="http://schemas.microsoft.com/office/drawing/2014/main" id="{A09A5BC1-0E62-4E6B-A590-951A87D4B4FE}"/>
              </a:ext>
            </a:extLst>
          </p:cNvPr>
          <p:cNvSpPr txBox="1">
            <a:spLocks/>
          </p:cNvSpPr>
          <p:nvPr/>
        </p:nvSpPr>
        <p:spPr>
          <a:xfrm>
            <a:off x="5353508" y="3962573"/>
            <a:ext cx="2596574" cy="453919"/>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2000" b="1" kern="1200" dirty="0" smtClean="0">
                <a:solidFill>
                  <a:schemeClr val="accent4"/>
                </a:solidFill>
                <a:latin typeface="+mj-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IN" sz="2200" dirty="0"/>
          </a:p>
        </p:txBody>
      </p:sp>
      <p:sp>
        <p:nvSpPr>
          <p:cNvPr id="23" name="Text Placeholder 28">
            <a:extLst>
              <a:ext uri="{FF2B5EF4-FFF2-40B4-BE49-F238E27FC236}">
                <a16:creationId xmlns:a16="http://schemas.microsoft.com/office/drawing/2014/main" id="{9E6B148F-F3B6-4E6B-9B85-645C039858E8}"/>
              </a:ext>
            </a:extLst>
          </p:cNvPr>
          <p:cNvSpPr txBox="1">
            <a:spLocks/>
          </p:cNvSpPr>
          <p:nvPr/>
        </p:nvSpPr>
        <p:spPr>
          <a:xfrm>
            <a:off x="7789163" y="3962572"/>
            <a:ext cx="2596574" cy="453919"/>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2000" b="1" kern="1200" dirty="0" smtClean="0">
                <a:solidFill>
                  <a:schemeClr val="accent4"/>
                </a:solidFill>
                <a:latin typeface="+mj-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IN" sz="2200" dirty="0"/>
          </a:p>
        </p:txBody>
      </p:sp>
      <p:sp>
        <p:nvSpPr>
          <p:cNvPr id="30" name="Text Placeholder 30">
            <a:extLst>
              <a:ext uri="{FF2B5EF4-FFF2-40B4-BE49-F238E27FC236}">
                <a16:creationId xmlns:a16="http://schemas.microsoft.com/office/drawing/2014/main" id="{D3BF02F6-2753-476A-8046-A85AE3A49748}"/>
              </a:ext>
            </a:extLst>
          </p:cNvPr>
          <p:cNvSpPr txBox="1">
            <a:spLocks/>
          </p:cNvSpPr>
          <p:nvPr/>
        </p:nvSpPr>
        <p:spPr>
          <a:xfrm>
            <a:off x="6096000" y="4641925"/>
            <a:ext cx="2139695" cy="1108635"/>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dirty="0"/>
          </a:p>
        </p:txBody>
      </p:sp>
      <p:sp>
        <p:nvSpPr>
          <p:cNvPr id="32" name="Text Placeholder 30">
            <a:extLst>
              <a:ext uri="{FF2B5EF4-FFF2-40B4-BE49-F238E27FC236}">
                <a16:creationId xmlns:a16="http://schemas.microsoft.com/office/drawing/2014/main" id="{B993AB29-3A3A-4473-8AC8-86E859C97321}"/>
              </a:ext>
            </a:extLst>
          </p:cNvPr>
          <p:cNvSpPr txBox="1">
            <a:spLocks/>
          </p:cNvSpPr>
          <p:nvPr/>
        </p:nvSpPr>
        <p:spPr>
          <a:xfrm>
            <a:off x="8591363" y="4641925"/>
            <a:ext cx="2139695" cy="1108635"/>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dirty="0"/>
              <a:t>.</a:t>
            </a:r>
          </a:p>
        </p:txBody>
      </p:sp>
      <p:pic>
        <p:nvPicPr>
          <p:cNvPr id="15" name="Picture 14">
            <a:extLst>
              <a:ext uri="{FF2B5EF4-FFF2-40B4-BE49-F238E27FC236}">
                <a16:creationId xmlns:a16="http://schemas.microsoft.com/office/drawing/2014/main" id="{BD3F9E86-2FB3-4DB3-9343-59D594F350A0}"/>
              </a:ext>
            </a:extLst>
          </p:cNvPr>
          <p:cNvPicPr>
            <a:picLocks noChangeAspect="1"/>
          </p:cNvPicPr>
          <p:nvPr/>
        </p:nvPicPr>
        <p:blipFill rotWithShape="1">
          <a:blip r:embed="rId2"/>
          <a:srcRect t="96181"/>
          <a:stretch/>
        </p:blipFill>
        <p:spPr>
          <a:xfrm>
            <a:off x="675957" y="6471920"/>
            <a:ext cx="2143125" cy="193040"/>
          </a:xfrm>
          <a:prstGeom prst="rect">
            <a:avLst/>
          </a:prstGeom>
        </p:spPr>
      </p:pic>
      <p:pic>
        <p:nvPicPr>
          <p:cNvPr id="9" name="Picture Placeholder 8">
            <a:extLst>
              <a:ext uri="{FF2B5EF4-FFF2-40B4-BE49-F238E27FC236}">
                <a16:creationId xmlns:a16="http://schemas.microsoft.com/office/drawing/2014/main" id="{B814818B-164B-8C77-6608-73900737F20E}"/>
              </a:ext>
            </a:extLst>
          </p:cNvPr>
          <p:cNvPicPr>
            <a:picLocks noGrp="1" noChangeAspect="1"/>
          </p:cNvPicPr>
          <p:nvPr>
            <p:ph type="pic" sz="quarter" idx="21"/>
          </p:nvPr>
        </p:nvPicPr>
        <p:blipFill>
          <a:blip r:embed="rId3"/>
          <a:srcRect t="6898" b="6898"/>
          <a:stretch>
            <a:fillRect/>
          </a:stretch>
        </p:blipFill>
        <p:spPr>
          <a:xfrm>
            <a:off x="440675" y="2862931"/>
            <a:ext cx="1484313" cy="1279525"/>
          </a:xfrm>
        </p:spPr>
      </p:pic>
      <p:pic>
        <p:nvPicPr>
          <p:cNvPr id="38" name="Picture Placeholder 37">
            <a:extLst>
              <a:ext uri="{FF2B5EF4-FFF2-40B4-BE49-F238E27FC236}">
                <a16:creationId xmlns:a16="http://schemas.microsoft.com/office/drawing/2014/main" id="{7EB037BE-957E-619D-28DD-9FD6AD6BE352}"/>
              </a:ext>
            </a:extLst>
          </p:cNvPr>
          <p:cNvPicPr>
            <a:picLocks noGrp="1" noChangeAspect="1"/>
          </p:cNvPicPr>
          <p:nvPr>
            <p:ph type="pic" sz="quarter" idx="23"/>
          </p:nvPr>
        </p:nvPicPr>
        <p:blipFill>
          <a:blip r:embed="rId4"/>
          <a:srcRect t="6898" b="6898"/>
          <a:stretch>
            <a:fillRect/>
          </a:stretch>
        </p:blipFill>
        <p:spPr>
          <a:xfrm>
            <a:off x="432001" y="4504600"/>
            <a:ext cx="1484314" cy="1280160"/>
          </a:xfrm>
        </p:spPr>
      </p:pic>
      <p:sp>
        <p:nvSpPr>
          <p:cNvPr id="12" name="Text Placeholder 11">
            <a:extLst>
              <a:ext uri="{FF2B5EF4-FFF2-40B4-BE49-F238E27FC236}">
                <a16:creationId xmlns:a16="http://schemas.microsoft.com/office/drawing/2014/main" id="{BC277FD7-925B-4C3D-A364-118403201507}"/>
              </a:ext>
            </a:extLst>
          </p:cNvPr>
          <p:cNvSpPr>
            <a:spLocks noGrp="1"/>
          </p:cNvSpPr>
          <p:nvPr>
            <p:ph type="body" sz="quarter" idx="12"/>
          </p:nvPr>
        </p:nvSpPr>
        <p:spPr>
          <a:xfrm>
            <a:off x="1956998" y="1587442"/>
            <a:ext cx="8278004" cy="920473"/>
          </a:xfrm>
        </p:spPr>
        <p:txBody>
          <a:bodyPr>
            <a:normAutofit/>
          </a:bodyPr>
          <a:lstStyle/>
          <a:p>
            <a:r>
              <a:rPr lang="en-IN" dirty="0"/>
              <a:t>Abhishek Chakraborty [4</a:t>
            </a:r>
            <a:r>
              <a:rPr lang="en-IN" baseline="30000" dirty="0"/>
              <a:t>th</a:t>
            </a:r>
            <a:r>
              <a:rPr lang="en-IN" dirty="0"/>
              <a:t> Year BE Medical Electronics student, </a:t>
            </a:r>
          </a:p>
          <a:p>
            <a:r>
              <a:rPr lang="en-IN" dirty="0" err="1"/>
              <a:t>Dr.</a:t>
            </a:r>
            <a:r>
              <a:rPr lang="en-IN" dirty="0"/>
              <a:t> Ambedkar Institute of Technology, Bengaluru]</a:t>
            </a:r>
          </a:p>
        </p:txBody>
      </p:sp>
      <p:pic>
        <p:nvPicPr>
          <p:cNvPr id="34" name="Picture Placeholder 33">
            <a:extLst>
              <a:ext uri="{FF2B5EF4-FFF2-40B4-BE49-F238E27FC236}">
                <a16:creationId xmlns:a16="http://schemas.microsoft.com/office/drawing/2014/main" id="{0920A016-2E22-2157-C097-92BBD358F5C6}"/>
              </a:ext>
            </a:extLst>
          </p:cNvPr>
          <p:cNvPicPr>
            <a:picLocks noGrp="1" noChangeAspect="1"/>
          </p:cNvPicPr>
          <p:nvPr>
            <p:ph type="pic" sz="quarter" idx="22"/>
          </p:nvPr>
        </p:nvPicPr>
        <p:blipFill rotWithShape="1">
          <a:blip r:embed="rId5"/>
          <a:srcRect l="12904" t="-332" r="19560" b="58420"/>
          <a:stretch/>
        </p:blipFill>
        <p:spPr>
          <a:xfrm>
            <a:off x="440675" y="1221206"/>
            <a:ext cx="1484313" cy="1279581"/>
          </a:xfrm>
        </p:spPr>
      </p:pic>
      <p:sp>
        <p:nvSpPr>
          <p:cNvPr id="39" name="Text Placeholder 11">
            <a:extLst>
              <a:ext uri="{FF2B5EF4-FFF2-40B4-BE49-F238E27FC236}">
                <a16:creationId xmlns:a16="http://schemas.microsoft.com/office/drawing/2014/main" id="{33551AEF-3EFF-9060-4A40-52145774F22C}"/>
              </a:ext>
            </a:extLst>
          </p:cNvPr>
          <p:cNvSpPr txBox="1">
            <a:spLocks/>
          </p:cNvSpPr>
          <p:nvPr/>
        </p:nvSpPr>
        <p:spPr>
          <a:xfrm>
            <a:off x="2086630" y="3311731"/>
            <a:ext cx="8776312" cy="453919"/>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2000" b="1" kern="1200" dirty="0" smtClean="0">
                <a:solidFill>
                  <a:schemeClr val="accent4"/>
                </a:solidFill>
                <a:latin typeface="+mj-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a:r>
              <a:rPr lang="en-IN" dirty="0" err="1"/>
              <a:t>Bassar</a:t>
            </a:r>
            <a:r>
              <a:rPr lang="en-IN" dirty="0"/>
              <a:t> Patel [Mentor, </a:t>
            </a:r>
            <a:r>
              <a:rPr lang="en-IN" dirty="0" err="1"/>
              <a:t>Edunet</a:t>
            </a:r>
            <a:r>
              <a:rPr lang="en-IN" dirty="0"/>
              <a:t> Foundation]</a:t>
            </a:r>
          </a:p>
        </p:txBody>
      </p:sp>
      <p:sp>
        <p:nvSpPr>
          <p:cNvPr id="40" name="Text Placeholder 11">
            <a:extLst>
              <a:ext uri="{FF2B5EF4-FFF2-40B4-BE49-F238E27FC236}">
                <a16:creationId xmlns:a16="http://schemas.microsoft.com/office/drawing/2014/main" id="{2CA06D90-1A60-AB03-1CB7-73ECCC1357E7}"/>
              </a:ext>
            </a:extLst>
          </p:cNvPr>
          <p:cNvSpPr txBox="1">
            <a:spLocks/>
          </p:cNvSpPr>
          <p:nvPr/>
        </p:nvSpPr>
        <p:spPr>
          <a:xfrm>
            <a:off x="1954746" y="4980144"/>
            <a:ext cx="8776312" cy="550165"/>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2000" b="1" kern="1200" dirty="0" smtClean="0">
                <a:solidFill>
                  <a:schemeClr val="accent4"/>
                </a:solidFill>
                <a:latin typeface="+mj-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a:r>
              <a:rPr lang="en-IN" b="1" i="0" dirty="0">
                <a:effectLst/>
              </a:rPr>
              <a:t>Utkarsh Sharma </a:t>
            </a:r>
            <a:r>
              <a:rPr lang="en-IN" dirty="0"/>
              <a:t>[Mentor, </a:t>
            </a:r>
            <a:r>
              <a:rPr lang="en-IN" dirty="0" err="1"/>
              <a:t>Edunet</a:t>
            </a:r>
            <a:r>
              <a:rPr lang="en-IN" dirty="0"/>
              <a:t> Foundation]</a:t>
            </a:r>
          </a:p>
        </p:txBody>
      </p:sp>
    </p:spTree>
    <p:extLst>
      <p:ext uri="{BB962C8B-B14F-4D97-AF65-F5344CB8AC3E}">
        <p14:creationId xmlns:p14="http://schemas.microsoft.com/office/powerpoint/2010/main" val="3401748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F2FBC7-3552-4F01-BB27-8BEEE74F7277}"/>
              </a:ext>
            </a:extLst>
          </p:cNvPr>
          <p:cNvSpPr>
            <a:spLocks noGrp="1"/>
          </p:cNvSpPr>
          <p:nvPr>
            <p:ph type="title"/>
          </p:nvPr>
        </p:nvSpPr>
        <p:spPr/>
        <p:txBody>
          <a:bodyPr>
            <a:normAutofit fontScale="90000"/>
          </a:bodyPr>
          <a:lstStyle/>
          <a:p>
            <a:r>
              <a:rPr lang="en-GB" dirty="0"/>
              <a:t>PROJECT TITLE</a:t>
            </a:r>
            <a:br>
              <a:rPr lang="en-GB" dirty="0"/>
            </a:br>
            <a:endParaRPr lang="en-IN" dirty="0"/>
          </a:p>
        </p:txBody>
      </p:sp>
      <p:pic>
        <p:nvPicPr>
          <p:cNvPr id="5" name="Picture 4">
            <a:extLst>
              <a:ext uri="{FF2B5EF4-FFF2-40B4-BE49-F238E27FC236}">
                <a16:creationId xmlns:a16="http://schemas.microsoft.com/office/drawing/2014/main" id="{09D8A2BA-6C1D-4A33-85F2-E44A4FF54A1C}"/>
              </a:ext>
            </a:extLst>
          </p:cNvPr>
          <p:cNvPicPr>
            <a:picLocks noChangeAspect="1"/>
          </p:cNvPicPr>
          <p:nvPr/>
        </p:nvPicPr>
        <p:blipFill rotWithShape="1">
          <a:blip r:embed="rId2"/>
          <a:srcRect t="96181"/>
          <a:stretch/>
        </p:blipFill>
        <p:spPr>
          <a:xfrm>
            <a:off x="675957" y="6471920"/>
            <a:ext cx="2143125" cy="193040"/>
          </a:xfrm>
          <a:prstGeom prst="rect">
            <a:avLst/>
          </a:prstGeom>
        </p:spPr>
      </p:pic>
      <p:pic>
        <p:nvPicPr>
          <p:cNvPr id="6" name="Picture 5">
            <a:extLst>
              <a:ext uri="{FF2B5EF4-FFF2-40B4-BE49-F238E27FC236}">
                <a16:creationId xmlns:a16="http://schemas.microsoft.com/office/drawing/2014/main" id="{6BED3D6A-DC10-4985-B01B-735F2CBA6E47}"/>
              </a:ext>
            </a:extLst>
          </p:cNvPr>
          <p:cNvPicPr>
            <a:picLocks noChangeAspect="1"/>
          </p:cNvPicPr>
          <p:nvPr/>
        </p:nvPicPr>
        <p:blipFill>
          <a:blip r:embed="rId3"/>
          <a:stretch>
            <a:fillRect/>
          </a:stretch>
        </p:blipFill>
        <p:spPr>
          <a:xfrm>
            <a:off x="467359" y="6410461"/>
            <a:ext cx="3706253" cy="296092"/>
          </a:xfrm>
          <a:prstGeom prst="rect">
            <a:avLst/>
          </a:prstGeom>
        </p:spPr>
      </p:pic>
      <p:sp>
        <p:nvSpPr>
          <p:cNvPr id="2" name="TextBox 1">
            <a:extLst>
              <a:ext uri="{FF2B5EF4-FFF2-40B4-BE49-F238E27FC236}">
                <a16:creationId xmlns:a16="http://schemas.microsoft.com/office/drawing/2014/main" id="{4180E91B-4219-9A41-AC48-267BD636E520}"/>
              </a:ext>
            </a:extLst>
          </p:cNvPr>
          <p:cNvSpPr txBox="1"/>
          <p:nvPr/>
        </p:nvSpPr>
        <p:spPr>
          <a:xfrm>
            <a:off x="675957" y="1943100"/>
            <a:ext cx="10146323" cy="369332"/>
          </a:xfrm>
          <a:prstGeom prst="rect">
            <a:avLst/>
          </a:prstGeom>
          <a:noFill/>
        </p:spPr>
        <p:txBody>
          <a:bodyPr wrap="square" rtlCol="0">
            <a:spAutoFit/>
          </a:bodyPr>
          <a:lstStyle/>
          <a:p>
            <a:r>
              <a:rPr lang="en-IN" dirty="0"/>
              <a:t>American Sign Language (ASL) recognition Using Machine Learning Algorithm</a:t>
            </a:r>
          </a:p>
        </p:txBody>
      </p:sp>
    </p:spTree>
    <p:extLst>
      <p:ext uri="{BB962C8B-B14F-4D97-AF65-F5344CB8AC3E}">
        <p14:creationId xmlns:p14="http://schemas.microsoft.com/office/powerpoint/2010/main" val="3696770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7C27C4-3E14-490A-B132-CBBEDA1E905A}"/>
              </a:ext>
            </a:extLst>
          </p:cNvPr>
          <p:cNvPicPr>
            <a:picLocks noChangeAspect="1"/>
          </p:cNvPicPr>
          <p:nvPr/>
        </p:nvPicPr>
        <p:blipFill>
          <a:blip r:embed="rId3"/>
          <a:stretch>
            <a:fillRect/>
          </a:stretch>
        </p:blipFill>
        <p:spPr>
          <a:xfrm>
            <a:off x="467359" y="6410461"/>
            <a:ext cx="3706253" cy="296092"/>
          </a:xfrm>
          <a:prstGeom prst="rect">
            <a:avLst/>
          </a:prstGeom>
        </p:spPr>
      </p:pic>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a:xfrm>
            <a:off x="170810" y="1222699"/>
            <a:ext cx="11487790" cy="5243448"/>
          </a:xfrm>
        </p:spPr>
        <p:txBody>
          <a:bodyPr>
            <a:normAutofit fontScale="85000" lnSpcReduction="20000"/>
          </a:bodyPr>
          <a:lstStyle/>
          <a:p>
            <a:pPr marL="457200" lvl="1" indent="0" algn="just">
              <a:lnSpc>
                <a:spcPct val="150000"/>
              </a:lnSpc>
              <a:buNone/>
            </a:pPr>
            <a:r>
              <a:rPr lang="en-IN" dirty="0">
                <a:solidFill>
                  <a:schemeClr val="tx1"/>
                </a:solidFill>
              </a:rPr>
              <a:t>One approach to communicate with the deaf is through sign language. There is no universally recognised sign language. There are many variations of sign languages because, like spoken languages, they evolved naturally via interaction between various groups of people. Between 138 and 300 different sign languages are currently in use all over the world. One of them is American Sign Language. The main obstacles that have prevented more research on American Sign Language from being done in this body of work are incorporated features and local language variance. To communicate with them, sign language should be learned. Peer groups are typically where learning happens. There aren't many study resources accessible for learning signs. The process of learning sign language is therefore a very challenging undertaking. Finger spelling is the first stage of sign learning, and it is also used when there is no corresponding sign or when the signer is unaware of it. The majority of the currently available sign language learning systems rely on pricey external sensors. By gathering a dataset and using various feature extraction techniques to extract relevant data, our study intends to advance this subject. This data is then used as input into machine learning techniques. Currently, we have published all of the validated results for the techniques, and the improvement over earlier work can be attributed to the results' consistently high accuracy. In upcoming studies, the validation set will correspond to pictures of people who aren't the same as the people in the training set.</a:t>
            </a:r>
          </a:p>
        </p:txBody>
      </p:sp>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a:xfrm>
            <a:off x="660400" y="430567"/>
            <a:ext cx="4275138" cy="847817"/>
          </a:xfrm>
        </p:spPr>
        <p:txBody>
          <a:bodyPr/>
          <a:lstStyle/>
          <a:p>
            <a:r>
              <a:rPr lang="en-US" dirty="0"/>
              <a:t>AGENDA</a:t>
            </a:r>
          </a:p>
        </p:txBody>
      </p:sp>
    </p:spTree>
    <p:extLst>
      <p:ext uri="{BB962C8B-B14F-4D97-AF65-F5344CB8AC3E}">
        <p14:creationId xmlns:p14="http://schemas.microsoft.com/office/powerpoint/2010/main" val="1341901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E4DD1-270B-4C80-AFF0-EB26F132AF36}"/>
              </a:ext>
            </a:extLst>
          </p:cNvPr>
          <p:cNvSpPr>
            <a:spLocks noGrp="1"/>
          </p:cNvSpPr>
          <p:nvPr>
            <p:ph type="body" sz="quarter" idx="12"/>
          </p:nvPr>
        </p:nvSpPr>
        <p:spPr>
          <a:xfrm>
            <a:off x="754602" y="2102230"/>
            <a:ext cx="8609206" cy="3607987"/>
          </a:xfrm>
        </p:spPr>
        <p:txBody>
          <a:bodyPr>
            <a:normAutofit/>
          </a:bodyPr>
          <a:lstStyle/>
          <a:p>
            <a:pPr marL="0" indent="0" algn="just">
              <a:lnSpc>
                <a:spcPct val="150000"/>
              </a:lnSpc>
              <a:buNone/>
            </a:pPr>
            <a:r>
              <a:rPr lang="en-IN" dirty="0">
                <a:solidFill>
                  <a:schemeClr val="tx1"/>
                </a:solidFill>
              </a:rPr>
              <a:t>Given a hand gesture, implementing such an application that detects sign language in real time through hand gestures and allowing the user to get the accurate values of the result of the character detected in a live video taken as well as allowing such users to build their customised gesture so that the problems faced by people who are unable to talk vocally can be accommodated with technological assistance and the barrier of expression can be overcome. This motivated me to work for the project.</a:t>
            </a:r>
          </a:p>
          <a:p>
            <a:pPr algn="just">
              <a:lnSpc>
                <a:spcPct val="150000"/>
              </a:lnSpc>
            </a:pPr>
            <a:endParaRPr lang="en-IN" sz="2800" dirty="0">
              <a:solidFill>
                <a:schemeClr val="tx1"/>
              </a:solidFill>
            </a:endParaRPr>
          </a:p>
        </p:txBody>
      </p:sp>
      <p:sp>
        <p:nvSpPr>
          <p:cNvPr id="4" name="Title 3">
            <a:extLst>
              <a:ext uri="{FF2B5EF4-FFF2-40B4-BE49-F238E27FC236}">
                <a16:creationId xmlns:a16="http://schemas.microsoft.com/office/drawing/2014/main" id="{777CC02B-F7C6-47A8-8C3E-C57C417D9EA3}"/>
              </a:ext>
            </a:extLst>
          </p:cNvPr>
          <p:cNvSpPr>
            <a:spLocks noGrp="1"/>
          </p:cNvSpPr>
          <p:nvPr>
            <p:ph type="title"/>
          </p:nvPr>
        </p:nvSpPr>
        <p:spPr>
          <a:xfrm>
            <a:off x="754602" y="931267"/>
            <a:ext cx="6995604" cy="790111"/>
          </a:xfrm>
        </p:spPr>
        <p:txBody>
          <a:bodyPr>
            <a:normAutofit fontScale="90000"/>
          </a:bodyPr>
          <a:lstStyle/>
          <a:p>
            <a:r>
              <a:rPr lang="en-US" dirty="0"/>
              <a:t>PROBLEM  STATEMENT</a:t>
            </a:r>
            <a:endParaRPr lang="en-IN" dirty="0"/>
          </a:p>
        </p:txBody>
      </p:sp>
      <p:pic>
        <p:nvPicPr>
          <p:cNvPr id="6" name="Picture 5">
            <a:extLst>
              <a:ext uri="{FF2B5EF4-FFF2-40B4-BE49-F238E27FC236}">
                <a16:creationId xmlns:a16="http://schemas.microsoft.com/office/drawing/2014/main" id="{736DEFE3-051A-494A-949C-BB2FF86F9ED7}"/>
              </a:ext>
            </a:extLst>
          </p:cNvPr>
          <p:cNvPicPr>
            <a:picLocks noChangeAspect="1"/>
          </p:cNvPicPr>
          <p:nvPr/>
        </p:nvPicPr>
        <p:blipFill rotWithShape="1">
          <a:blip r:embed="rId2"/>
          <a:srcRect t="96181"/>
          <a:stretch/>
        </p:blipFill>
        <p:spPr>
          <a:xfrm>
            <a:off x="675957" y="6471920"/>
            <a:ext cx="2143125" cy="193040"/>
          </a:xfrm>
          <a:prstGeom prst="rect">
            <a:avLst/>
          </a:prstGeom>
        </p:spPr>
      </p:pic>
    </p:spTree>
    <p:extLst>
      <p:ext uri="{BB962C8B-B14F-4D97-AF65-F5344CB8AC3E}">
        <p14:creationId xmlns:p14="http://schemas.microsoft.com/office/powerpoint/2010/main" val="3098548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96F2BA-F421-453B-A355-B10F122548C9}"/>
              </a:ext>
            </a:extLst>
          </p:cNvPr>
          <p:cNvSpPr>
            <a:spLocks noGrp="1"/>
          </p:cNvSpPr>
          <p:nvPr>
            <p:ph type="title"/>
          </p:nvPr>
        </p:nvSpPr>
        <p:spPr>
          <a:xfrm>
            <a:off x="660400" y="805213"/>
            <a:ext cx="6237550" cy="659603"/>
          </a:xfrm>
        </p:spPr>
        <p:txBody>
          <a:bodyPr>
            <a:normAutofit fontScale="90000"/>
          </a:bodyPr>
          <a:lstStyle/>
          <a:p>
            <a:r>
              <a:rPr lang="en-US" dirty="0"/>
              <a:t>PROJECT  OVERVIEW</a:t>
            </a:r>
            <a:endParaRPr lang="en-IN" dirty="0"/>
          </a:p>
        </p:txBody>
      </p:sp>
      <p:pic>
        <p:nvPicPr>
          <p:cNvPr id="6" name="Picture 5">
            <a:extLst>
              <a:ext uri="{FF2B5EF4-FFF2-40B4-BE49-F238E27FC236}">
                <a16:creationId xmlns:a16="http://schemas.microsoft.com/office/drawing/2014/main" id="{091697D0-D7F2-4E1C-AFA9-B7F2356F47F5}"/>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3" name="Text Placeholder 1">
            <a:extLst>
              <a:ext uri="{FF2B5EF4-FFF2-40B4-BE49-F238E27FC236}">
                <a16:creationId xmlns:a16="http://schemas.microsoft.com/office/drawing/2014/main" id="{BBF750E6-48AB-F26D-B206-DAA24C852919}"/>
              </a:ext>
            </a:extLst>
          </p:cNvPr>
          <p:cNvSpPr>
            <a:spLocks noGrp="1"/>
          </p:cNvSpPr>
          <p:nvPr>
            <p:ph type="body" sz="quarter" idx="12"/>
          </p:nvPr>
        </p:nvSpPr>
        <p:spPr>
          <a:xfrm>
            <a:off x="434937" y="1533146"/>
            <a:ext cx="10748877" cy="4266892"/>
          </a:xfrm>
        </p:spPr>
        <p:txBody>
          <a:bodyPr>
            <a:normAutofit fontScale="85000" lnSpcReduction="10000"/>
          </a:bodyPr>
          <a:lstStyle/>
          <a:p>
            <a:pPr algn="just">
              <a:lnSpc>
                <a:spcPct val="160000"/>
              </a:lnSpc>
              <a:buFont typeface="Wingdings" panose="05000000000000000000" pitchFamily="2" charset="2"/>
              <a:buChar char="q"/>
            </a:pPr>
            <a:r>
              <a:rPr lang="en-IN" sz="2400" dirty="0"/>
              <a:t>We created one database of images of alphabets A to Z (26 folders). Each alphabet folder has 101 images.</a:t>
            </a:r>
          </a:p>
          <a:p>
            <a:pPr algn="just">
              <a:lnSpc>
                <a:spcPct val="160000"/>
              </a:lnSpc>
              <a:buFont typeface="Wingdings" panose="05000000000000000000" pitchFamily="2" charset="2"/>
              <a:buChar char="q"/>
            </a:pPr>
            <a:r>
              <a:rPr lang="en-IN" sz="2400" dirty="0"/>
              <a:t>After that we created one model using machine learning algorithm.</a:t>
            </a:r>
          </a:p>
          <a:p>
            <a:pPr algn="just">
              <a:lnSpc>
                <a:spcPct val="160000"/>
              </a:lnSpc>
              <a:buFont typeface="Wingdings" panose="05000000000000000000" pitchFamily="2" charset="2"/>
              <a:buChar char="q"/>
            </a:pPr>
            <a:r>
              <a:rPr lang="en-IN" sz="2400" dirty="0"/>
              <a:t>Then, we trained all images using the model.</a:t>
            </a:r>
          </a:p>
          <a:p>
            <a:pPr algn="just">
              <a:lnSpc>
                <a:spcPct val="160000"/>
              </a:lnSpc>
              <a:buFont typeface="Wingdings" panose="05000000000000000000" pitchFamily="2" charset="2"/>
              <a:buChar char="q"/>
            </a:pPr>
            <a:r>
              <a:rPr lang="en-IN" sz="2400" dirty="0"/>
              <a:t>After training part is done, testing is required. So from live video, we will be testing signs.</a:t>
            </a:r>
          </a:p>
          <a:p>
            <a:pPr algn="just">
              <a:lnSpc>
                <a:spcPct val="160000"/>
              </a:lnSpc>
              <a:buFont typeface="Wingdings" panose="05000000000000000000" pitchFamily="2" charset="2"/>
              <a:buChar char="q"/>
            </a:pPr>
            <a:r>
              <a:rPr lang="en-IN" sz="2400" dirty="0"/>
              <a:t>Accordingly, we will get the name of the signs along with the accuracies on the side of the box.  </a:t>
            </a:r>
          </a:p>
        </p:txBody>
      </p:sp>
    </p:spTree>
    <p:extLst>
      <p:ext uri="{BB962C8B-B14F-4D97-AF65-F5344CB8AC3E}">
        <p14:creationId xmlns:p14="http://schemas.microsoft.com/office/powerpoint/2010/main" val="4109582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4E3B60-2780-459A-8583-F095D5E7463A}"/>
              </a:ext>
            </a:extLst>
          </p:cNvPr>
          <p:cNvSpPr>
            <a:spLocks noGrp="1"/>
          </p:cNvSpPr>
          <p:nvPr>
            <p:ph type="body" sz="quarter" idx="12"/>
          </p:nvPr>
        </p:nvSpPr>
        <p:spPr>
          <a:xfrm>
            <a:off x="721359" y="1991360"/>
            <a:ext cx="9029310" cy="3990023"/>
          </a:xfrm>
        </p:spPr>
        <p:txBody>
          <a:bodyPr>
            <a:normAutofit/>
          </a:bodyPr>
          <a:lstStyle/>
          <a:p>
            <a:pPr algn="just">
              <a:lnSpc>
                <a:spcPct val="150000"/>
              </a:lnSpc>
            </a:pPr>
            <a:r>
              <a:rPr lang="en-IN" dirty="0"/>
              <a:t>It is most commonly used by deaf &amp; dumb people who have hearing or talking disorders to communicate among themselves.</a:t>
            </a:r>
          </a:p>
          <a:p>
            <a:pPr algn="just">
              <a:lnSpc>
                <a:spcPct val="150000"/>
              </a:lnSpc>
            </a:pPr>
            <a:r>
              <a:rPr lang="en-IN" dirty="0"/>
              <a:t>Even normal people can use this to communicate with the deaf and dumb people. </a:t>
            </a:r>
          </a:p>
        </p:txBody>
      </p:sp>
      <p:sp>
        <p:nvSpPr>
          <p:cNvPr id="4" name="Title 3">
            <a:extLst>
              <a:ext uri="{FF2B5EF4-FFF2-40B4-BE49-F238E27FC236}">
                <a16:creationId xmlns:a16="http://schemas.microsoft.com/office/drawing/2014/main" id="{1A4A072B-83C6-4607-AE6A-5AD61CC72C44}"/>
              </a:ext>
            </a:extLst>
          </p:cNvPr>
          <p:cNvSpPr>
            <a:spLocks noGrp="1"/>
          </p:cNvSpPr>
          <p:nvPr>
            <p:ph type="title"/>
          </p:nvPr>
        </p:nvSpPr>
        <p:spPr>
          <a:xfrm>
            <a:off x="620008" y="876617"/>
            <a:ext cx="10046070" cy="802641"/>
          </a:xfrm>
        </p:spPr>
        <p:txBody>
          <a:bodyPr>
            <a:normAutofit/>
          </a:bodyPr>
          <a:lstStyle/>
          <a:p>
            <a:r>
              <a:rPr lang="en-US" sz="3200" dirty="0"/>
              <a:t>WHO ARE THE END USERS?</a:t>
            </a:r>
            <a:endParaRPr lang="en-IN" sz="2000" dirty="0"/>
          </a:p>
        </p:txBody>
      </p:sp>
      <p:pic>
        <p:nvPicPr>
          <p:cNvPr id="6" name="Picture 5">
            <a:extLst>
              <a:ext uri="{FF2B5EF4-FFF2-40B4-BE49-F238E27FC236}">
                <a16:creationId xmlns:a16="http://schemas.microsoft.com/office/drawing/2014/main" id="{E8B153BB-61B9-403F-8AE5-F75400450AC0}"/>
              </a:ext>
            </a:extLst>
          </p:cNvPr>
          <p:cNvPicPr>
            <a:picLocks noChangeAspect="1"/>
          </p:cNvPicPr>
          <p:nvPr/>
        </p:nvPicPr>
        <p:blipFill>
          <a:blip r:embed="rId2"/>
          <a:stretch>
            <a:fillRect/>
          </a:stretch>
        </p:blipFill>
        <p:spPr>
          <a:xfrm>
            <a:off x="721359" y="6176804"/>
            <a:ext cx="2181225" cy="485775"/>
          </a:xfrm>
          <a:prstGeom prst="rect">
            <a:avLst/>
          </a:prstGeom>
        </p:spPr>
      </p:pic>
    </p:spTree>
    <p:extLst>
      <p:ext uri="{BB962C8B-B14F-4D97-AF65-F5344CB8AC3E}">
        <p14:creationId xmlns:p14="http://schemas.microsoft.com/office/powerpoint/2010/main" val="48075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A740D3-9E07-4502-8069-21C41AD17028}"/>
              </a:ext>
            </a:extLst>
          </p:cNvPr>
          <p:cNvSpPr>
            <a:spLocks noGrp="1"/>
          </p:cNvSpPr>
          <p:nvPr>
            <p:ph type="title"/>
          </p:nvPr>
        </p:nvSpPr>
        <p:spPr>
          <a:xfrm>
            <a:off x="478900" y="290408"/>
            <a:ext cx="10454444" cy="1356646"/>
          </a:xfrm>
        </p:spPr>
        <p:txBody>
          <a:bodyPr/>
          <a:lstStyle/>
          <a:p>
            <a:br>
              <a:rPr lang="en-US" sz="3600" dirty="0"/>
            </a:br>
            <a:r>
              <a:rPr lang="en-US" sz="3600" dirty="0"/>
              <a:t>YOUR SOLUTION AND ITS VALUE PROPOSITION</a:t>
            </a:r>
            <a:endParaRPr lang="en-IN" sz="3600" dirty="0"/>
          </a:p>
        </p:txBody>
      </p:sp>
      <p:pic>
        <p:nvPicPr>
          <p:cNvPr id="6" name="Picture 5">
            <a:extLst>
              <a:ext uri="{FF2B5EF4-FFF2-40B4-BE49-F238E27FC236}">
                <a16:creationId xmlns:a16="http://schemas.microsoft.com/office/drawing/2014/main" id="{B674C9E9-1283-4FA5-9E79-FC0B254FD093}"/>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7" name="Text Placeholder 6">
            <a:extLst>
              <a:ext uri="{FF2B5EF4-FFF2-40B4-BE49-F238E27FC236}">
                <a16:creationId xmlns:a16="http://schemas.microsoft.com/office/drawing/2014/main" id="{529B12A3-9664-D250-C723-3C4B77C32AE3}"/>
              </a:ext>
            </a:extLst>
          </p:cNvPr>
          <p:cNvSpPr>
            <a:spLocks noGrp="1"/>
          </p:cNvSpPr>
          <p:nvPr>
            <p:ph type="body" sz="quarter" idx="12"/>
          </p:nvPr>
        </p:nvSpPr>
        <p:spPr>
          <a:xfrm>
            <a:off x="660400" y="2044700"/>
            <a:ext cx="9978292" cy="3560763"/>
          </a:xfrm>
        </p:spPr>
        <p:txBody>
          <a:bodyPr/>
          <a:lstStyle/>
          <a:p>
            <a:pPr algn="just"/>
            <a:r>
              <a:rPr lang="en-IN" dirty="0"/>
              <a:t>Images of signs of different alphabets are taken and those all images are trained with  model created.</a:t>
            </a:r>
          </a:p>
          <a:p>
            <a:pPr algn="just"/>
            <a:r>
              <a:rPr lang="en-IN" dirty="0"/>
              <a:t>Several parameters are checked for running the model and training the model, and accordingly accuracies are checked.</a:t>
            </a:r>
          </a:p>
          <a:p>
            <a:pPr algn="just"/>
            <a:r>
              <a:rPr lang="en-IN" dirty="0"/>
              <a:t>The more accuracy, the more efficiency will be there for the users to use the technology for betterment of their communication.</a:t>
            </a:r>
          </a:p>
          <a:p>
            <a:pPr algn="just"/>
            <a:endParaRPr lang="en-IN" dirty="0"/>
          </a:p>
        </p:txBody>
      </p:sp>
    </p:spTree>
    <p:extLst>
      <p:ext uri="{BB962C8B-B14F-4D97-AF65-F5344CB8AC3E}">
        <p14:creationId xmlns:p14="http://schemas.microsoft.com/office/powerpoint/2010/main" val="3286637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B3BDA-BF44-483E-A095-A0B81C73B6B6}"/>
              </a:ext>
            </a:extLst>
          </p:cNvPr>
          <p:cNvSpPr>
            <a:spLocks noGrp="1"/>
          </p:cNvSpPr>
          <p:nvPr>
            <p:ph type="body" sz="quarter" idx="12"/>
          </p:nvPr>
        </p:nvSpPr>
        <p:spPr>
          <a:xfrm>
            <a:off x="660399" y="1868237"/>
            <a:ext cx="9614569" cy="3557110"/>
          </a:xfrm>
        </p:spPr>
        <p:txBody>
          <a:bodyPr>
            <a:normAutofit/>
          </a:bodyPr>
          <a:lstStyle/>
          <a:p>
            <a:pPr algn="just">
              <a:lnSpc>
                <a:spcPct val="150000"/>
              </a:lnSpc>
              <a:buFont typeface="Wingdings" panose="05000000000000000000" pitchFamily="2" charset="2"/>
              <a:buChar char="q"/>
            </a:pPr>
            <a:r>
              <a:rPr lang="en-IN" sz="2400" dirty="0"/>
              <a:t>The model made, makes the whole process more stable than the previous works done by others.</a:t>
            </a:r>
          </a:p>
          <a:p>
            <a:pPr algn="just">
              <a:lnSpc>
                <a:spcPct val="150000"/>
              </a:lnSpc>
              <a:buFont typeface="Wingdings" panose="05000000000000000000" pitchFamily="2" charset="2"/>
              <a:buChar char="q"/>
            </a:pPr>
            <a:r>
              <a:rPr lang="en-IN" sz="2400" dirty="0"/>
              <a:t>More accuracy in output which makes the whole process unique than the others.</a:t>
            </a:r>
          </a:p>
        </p:txBody>
      </p:sp>
      <p:sp>
        <p:nvSpPr>
          <p:cNvPr id="4" name="Title 3">
            <a:extLst>
              <a:ext uri="{FF2B5EF4-FFF2-40B4-BE49-F238E27FC236}">
                <a16:creationId xmlns:a16="http://schemas.microsoft.com/office/drawing/2014/main" id="{BD5F5E87-B139-4D7C-98F2-C0BAF7E7978C}"/>
              </a:ext>
            </a:extLst>
          </p:cNvPr>
          <p:cNvSpPr>
            <a:spLocks noGrp="1"/>
          </p:cNvSpPr>
          <p:nvPr>
            <p:ph type="title"/>
          </p:nvPr>
        </p:nvSpPr>
        <p:spPr>
          <a:xfrm>
            <a:off x="660399" y="630432"/>
            <a:ext cx="8503921" cy="1414268"/>
          </a:xfrm>
        </p:spPr>
        <p:txBody>
          <a:bodyPr>
            <a:normAutofit fontScale="90000"/>
          </a:bodyPr>
          <a:lstStyle/>
          <a:p>
            <a:r>
              <a:rPr lang="en-US" dirty="0"/>
              <a:t>THE WOW IN YOUR SOLUTION</a:t>
            </a:r>
            <a:endParaRPr lang="en-IN" dirty="0"/>
          </a:p>
        </p:txBody>
      </p:sp>
      <p:sp>
        <p:nvSpPr>
          <p:cNvPr id="3" name="Rectangle 2">
            <a:extLst>
              <a:ext uri="{FF2B5EF4-FFF2-40B4-BE49-F238E27FC236}">
                <a16:creationId xmlns:a16="http://schemas.microsoft.com/office/drawing/2014/main" id="{DC305EF4-0090-D992-8210-1DEA69B3C4D1}"/>
              </a:ext>
            </a:extLst>
          </p:cNvPr>
          <p:cNvSpPr/>
          <p:nvPr/>
        </p:nvSpPr>
        <p:spPr>
          <a:xfrm>
            <a:off x="597877" y="6216162"/>
            <a:ext cx="2198077" cy="5715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516493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7AAF02-BB2B-F87A-90A5-DC6776E89BE1}"/>
              </a:ext>
            </a:extLst>
          </p:cNvPr>
          <p:cNvSpPr>
            <a:spLocks noGrp="1"/>
          </p:cNvSpPr>
          <p:nvPr>
            <p:ph type="title"/>
          </p:nvPr>
        </p:nvSpPr>
        <p:spPr>
          <a:xfrm>
            <a:off x="359933" y="-41975"/>
            <a:ext cx="4275138" cy="619766"/>
          </a:xfrm>
        </p:spPr>
        <p:txBody>
          <a:bodyPr>
            <a:normAutofit fontScale="90000"/>
          </a:bodyPr>
          <a:lstStyle/>
          <a:p>
            <a:r>
              <a:rPr lang="en-IN" dirty="0"/>
              <a:t>DATASET USED</a:t>
            </a:r>
          </a:p>
        </p:txBody>
      </p:sp>
      <p:pic>
        <p:nvPicPr>
          <p:cNvPr id="6" name="Picture 5">
            <a:extLst>
              <a:ext uri="{FF2B5EF4-FFF2-40B4-BE49-F238E27FC236}">
                <a16:creationId xmlns:a16="http://schemas.microsoft.com/office/drawing/2014/main" id="{2A85E5BD-18DF-0BC2-EEA1-1665979F6BE5}"/>
              </a:ext>
            </a:extLst>
          </p:cNvPr>
          <p:cNvPicPr>
            <a:picLocks noChangeAspect="1"/>
          </p:cNvPicPr>
          <p:nvPr/>
        </p:nvPicPr>
        <p:blipFill>
          <a:blip r:embed="rId2"/>
          <a:stretch>
            <a:fillRect/>
          </a:stretch>
        </p:blipFill>
        <p:spPr>
          <a:xfrm>
            <a:off x="384605" y="685798"/>
            <a:ext cx="1241181" cy="1362810"/>
          </a:xfrm>
          <a:prstGeom prst="rect">
            <a:avLst/>
          </a:prstGeom>
        </p:spPr>
      </p:pic>
      <p:pic>
        <p:nvPicPr>
          <p:cNvPr id="8" name="Picture 7">
            <a:extLst>
              <a:ext uri="{FF2B5EF4-FFF2-40B4-BE49-F238E27FC236}">
                <a16:creationId xmlns:a16="http://schemas.microsoft.com/office/drawing/2014/main" id="{89BCB23C-A626-9E61-A2F6-50DB62B97C04}"/>
              </a:ext>
            </a:extLst>
          </p:cNvPr>
          <p:cNvPicPr>
            <a:picLocks noChangeAspect="1"/>
          </p:cNvPicPr>
          <p:nvPr/>
        </p:nvPicPr>
        <p:blipFill>
          <a:blip r:embed="rId3"/>
          <a:stretch>
            <a:fillRect/>
          </a:stretch>
        </p:blipFill>
        <p:spPr>
          <a:xfrm>
            <a:off x="1837044" y="685797"/>
            <a:ext cx="1241181" cy="1362811"/>
          </a:xfrm>
          <a:prstGeom prst="rect">
            <a:avLst/>
          </a:prstGeom>
        </p:spPr>
      </p:pic>
      <p:pic>
        <p:nvPicPr>
          <p:cNvPr id="10" name="Picture 9">
            <a:extLst>
              <a:ext uri="{FF2B5EF4-FFF2-40B4-BE49-F238E27FC236}">
                <a16:creationId xmlns:a16="http://schemas.microsoft.com/office/drawing/2014/main" id="{BE4BC41C-DCF4-C3B0-CB6F-A374C2D9B105}"/>
              </a:ext>
            </a:extLst>
          </p:cNvPr>
          <p:cNvPicPr>
            <a:picLocks noChangeAspect="1"/>
          </p:cNvPicPr>
          <p:nvPr/>
        </p:nvPicPr>
        <p:blipFill>
          <a:blip r:embed="rId4"/>
          <a:stretch>
            <a:fillRect/>
          </a:stretch>
        </p:blipFill>
        <p:spPr>
          <a:xfrm>
            <a:off x="3314152" y="685797"/>
            <a:ext cx="1241181" cy="1362811"/>
          </a:xfrm>
          <a:prstGeom prst="rect">
            <a:avLst/>
          </a:prstGeom>
        </p:spPr>
      </p:pic>
      <p:pic>
        <p:nvPicPr>
          <p:cNvPr id="12" name="Picture 11">
            <a:extLst>
              <a:ext uri="{FF2B5EF4-FFF2-40B4-BE49-F238E27FC236}">
                <a16:creationId xmlns:a16="http://schemas.microsoft.com/office/drawing/2014/main" id="{354C764B-77F9-E7F6-6872-4983BCBEDA07}"/>
              </a:ext>
            </a:extLst>
          </p:cNvPr>
          <p:cNvPicPr>
            <a:picLocks noChangeAspect="1"/>
          </p:cNvPicPr>
          <p:nvPr/>
        </p:nvPicPr>
        <p:blipFill>
          <a:blip r:embed="rId5"/>
          <a:stretch>
            <a:fillRect/>
          </a:stretch>
        </p:blipFill>
        <p:spPr>
          <a:xfrm>
            <a:off x="4766591" y="691949"/>
            <a:ext cx="1241181" cy="1356660"/>
          </a:xfrm>
          <a:prstGeom prst="rect">
            <a:avLst/>
          </a:prstGeom>
        </p:spPr>
      </p:pic>
      <p:pic>
        <p:nvPicPr>
          <p:cNvPr id="14" name="Picture 13">
            <a:extLst>
              <a:ext uri="{FF2B5EF4-FFF2-40B4-BE49-F238E27FC236}">
                <a16:creationId xmlns:a16="http://schemas.microsoft.com/office/drawing/2014/main" id="{2DF4FBEC-9156-14F4-8FBB-AE71E7D406B6}"/>
              </a:ext>
            </a:extLst>
          </p:cNvPr>
          <p:cNvPicPr>
            <a:picLocks noChangeAspect="1"/>
          </p:cNvPicPr>
          <p:nvPr/>
        </p:nvPicPr>
        <p:blipFill>
          <a:blip r:embed="rId6"/>
          <a:stretch>
            <a:fillRect/>
          </a:stretch>
        </p:blipFill>
        <p:spPr>
          <a:xfrm>
            <a:off x="6219030" y="685797"/>
            <a:ext cx="1241181" cy="1356661"/>
          </a:xfrm>
          <a:prstGeom prst="rect">
            <a:avLst/>
          </a:prstGeom>
        </p:spPr>
      </p:pic>
      <p:pic>
        <p:nvPicPr>
          <p:cNvPr id="16" name="Picture 15">
            <a:extLst>
              <a:ext uri="{FF2B5EF4-FFF2-40B4-BE49-F238E27FC236}">
                <a16:creationId xmlns:a16="http://schemas.microsoft.com/office/drawing/2014/main" id="{D887FC92-867C-3C6D-788B-10AFF4279ED2}"/>
              </a:ext>
            </a:extLst>
          </p:cNvPr>
          <p:cNvPicPr>
            <a:picLocks noChangeAspect="1"/>
          </p:cNvPicPr>
          <p:nvPr/>
        </p:nvPicPr>
        <p:blipFill>
          <a:blip r:embed="rId7"/>
          <a:stretch>
            <a:fillRect/>
          </a:stretch>
        </p:blipFill>
        <p:spPr>
          <a:xfrm>
            <a:off x="7671469" y="685797"/>
            <a:ext cx="1241181" cy="1356661"/>
          </a:xfrm>
          <a:prstGeom prst="rect">
            <a:avLst/>
          </a:prstGeom>
        </p:spPr>
      </p:pic>
      <p:pic>
        <p:nvPicPr>
          <p:cNvPr id="18" name="Picture 17">
            <a:extLst>
              <a:ext uri="{FF2B5EF4-FFF2-40B4-BE49-F238E27FC236}">
                <a16:creationId xmlns:a16="http://schemas.microsoft.com/office/drawing/2014/main" id="{582825F3-2271-BFA5-D35F-5F53C005B24D}"/>
              </a:ext>
            </a:extLst>
          </p:cNvPr>
          <p:cNvPicPr>
            <a:picLocks noChangeAspect="1"/>
          </p:cNvPicPr>
          <p:nvPr/>
        </p:nvPicPr>
        <p:blipFill>
          <a:blip r:embed="rId8"/>
          <a:stretch>
            <a:fillRect/>
          </a:stretch>
        </p:blipFill>
        <p:spPr>
          <a:xfrm>
            <a:off x="9123908" y="685797"/>
            <a:ext cx="1241181" cy="1356661"/>
          </a:xfrm>
          <a:prstGeom prst="rect">
            <a:avLst/>
          </a:prstGeom>
        </p:spPr>
      </p:pic>
      <p:pic>
        <p:nvPicPr>
          <p:cNvPr id="20" name="Picture 19">
            <a:extLst>
              <a:ext uri="{FF2B5EF4-FFF2-40B4-BE49-F238E27FC236}">
                <a16:creationId xmlns:a16="http://schemas.microsoft.com/office/drawing/2014/main" id="{1262AA22-6036-F508-3DFA-5775A6A651C7}"/>
              </a:ext>
            </a:extLst>
          </p:cNvPr>
          <p:cNvPicPr>
            <a:picLocks noChangeAspect="1"/>
          </p:cNvPicPr>
          <p:nvPr/>
        </p:nvPicPr>
        <p:blipFill>
          <a:blip r:embed="rId9"/>
          <a:stretch>
            <a:fillRect/>
          </a:stretch>
        </p:blipFill>
        <p:spPr>
          <a:xfrm>
            <a:off x="10576347" y="685797"/>
            <a:ext cx="1241181" cy="1356661"/>
          </a:xfrm>
          <a:prstGeom prst="rect">
            <a:avLst/>
          </a:prstGeom>
        </p:spPr>
      </p:pic>
      <p:pic>
        <p:nvPicPr>
          <p:cNvPr id="22" name="Picture 21">
            <a:extLst>
              <a:ext uri="{FF2B5EF4-FFF2-40B4-BE49-F238E27FC236}">
                <a16:creationId xmlns:a16="http://schemas.microsoft.com/office/drawing/2014/main" id="{F95C823A-78C4-59FA-EDB7-4A9C7D7B9A70}"/>
              </a:ext>
            </a:extLst>
          </p:cNvPr>
          <p:cNvPicPr>
            <a:picLocks noChangeAspect="1"/>
          </p:cNvPicPr>
          <p:nvPr/>
        </p:nvPicPr>
        <p:blipFill>
          <a:blip r:embed="rId10"/>
          <a:stretch>
            <a:fillRect/>
          </a:stretch>
        </p:blipFill>
        <p:spPr>
          <a:xfrm>
            <a:off x="384604" y="2182540"/>
            <a:ext cx="1241181" cy="1266093"/>
          </a:xfrm>
          <a:prstGeom prst="rect">
            <a:avLst/>
          </a:prstGeom>
        </p:spPr>
      </p:pic>
      <p:pic>
        <p:nvPicPr>
          <p:cNvPr id="24" name="Picture 23">
            <a:extLst>
              <a:ext uri="{FF2B5EF4-FFF2-40B4-BE49-F238E27FC236}">
                <a16:creationId xmlns:a16="http://schemas.microsoft.com/office/drawing/2014/main" id="{2EAC987E-7F63-F1D2-4EE5-25D4606D1515}"/>
              </a:ext>
            </a:extLst>
          </p:cNvPr>
          <p:cNvPicPr>
            <a:picLocks noChangeAspect="1"/>
          </p:cNvPicPr>
          <p:nvPr/>
        </p:nvPicPr>
        <p:blipFill>
          <a:blip r:embed="rId11"/>
          <a:stretch>
            <a:fillRect/>
          </a:stretch>
        </p:blipFill>
        <p:spPr>
          <a:xfrm>
            <a:off x="1849378" y="2182539"/>
            <a:ext cx="1241181" cy="1266093"/>
          </a:xfrm>
          <a:prstGeom prst="rect">
            <a:avLst/>
          </a:prstGeom>
        </p:spPr>
      </p:pic>
      <p:pic>
        <p:nvPicPr>
          <p:cNvPr id="26" name="Picture 25">
            <a:extLst>
              <a:ext uri="{FF2B5EF4-FFF2-40B4-BE49-F238E27FC236}">
                <a16:creationId xmlns:a16="http://schemas.microsoft.com/office/drawing/2014/main" id="{CBCE377A-17F0-2AE1-72D9-3B24B0ADE3DC}"/>
              </a:ext>
            </a:extLst>
          </p:cNvPr>
          <p:cNvPicPr>
            <a:picLocks noChangeAspect="1"/>
          </p:cNvPicPr>
          <p:nvPr/>
        </p:nvPicPr>
        <p:blipFill>
          <a:blip r:embed="rId12"/>
          <a:stretch>
            <a:fillRect/>
          </a:stretch>
        </p:blipFill>
        <p:spPr>
          <a:xfrm>
            <a:off x="3326489" y="2182539"/>
            <a:ext cx="1241181" cy="1266093"/>
          </a:xfrm>
          <a:prstGeom prst="rect">
            <a:avLst/>
          </a:prstGeom>
        </p:spPr>
      </p:pic>
      <p:pic>
        <p:nvPicPr>
          <p:cNvPr id="28" name="Picture 27">
            <a:extLst>
              <a:ext uri="{FF2B5EF4-FFF2-40B4-BE49-F238E27FC236}">
                <a16:creationId xmlns:a16="http://schemas.microsoft.com/office/drawing/2014/main" id="{6D21D7E9-6D4B-B6F9-4421-BFBAE8805F8E}"/>
              </a:ext>
            </a:extLst>
          </p:cNvPr>
          <p:cNvPicPr>
            <a:picLocks noChangeAspect="1"/>
          </p:cNvPicPr>
          <p:nvPr/>
        </p:nvPicPr>
        <p:blipFill>
          <a:blip r:embed="rId13"/>
          <a:stretch>
            <a:fillRect/>
          </a:stretch>
        </p:blipFill>
        <p:spPr>
          <a:xfrm>
            <a:off x="4778928" y="2182539"/>
            <a:ext cx="1241178" cy="1246461"/>
          </a:xfrm>
          <a:prstGeom prst="rect">
            <a:avLst/>
          </a:prstGeom>
        </p:spPr>
      </p:pic>
      <p:pic>
        <p:nvPicPr>
          <p:cNvPr id="30" name="Picture 29">
            <a:extLst>
              <a:ext uri="{FF2B5EF4-FFF2-40B4-BE49-F238E27FC236}">
                <a16:creationId xmlns:a16="http://schemas.microsoft.com/office/drawing/2014/main" id="{2A870E04-FC2E-8067-38A2-19291D1D5286}"/>
              </a:ext>
            </a:extLst>
          </p:cNvPr>
          <p:cNvPicPr>
            <a:picLocks noChangeAspect="1"/>
          </p:cNvPicPr>
          <p:nvPr/>
        </p:nvPicPr>
        <p:blipFill>
          <a:blip r:embed="rId14"/>
          <a:stretch>
            <a:fillRect/>
          </a:stretch>
        </p:blipFill>
        <p:spPr>
          <a:xfrm>
            <a:off x="6231364" y="2182539"/>
            <a:ext cx="1241178" cy="1266093"/>
          </a:xfrm>
          <a:prstGeom prst="rect">
            <a:avLst/>
          </a:prstGeom>
        </p:spPr>
      </p:pic>
      <p:pic>
        <p:nvPicPr>
          <p:cNvPr id="32" name="Picture 31">
            <a:extLst>
              <a:ext uri="{FF2B5EF4-FFF2-40B4-BE49-F238E27FC236}">
                <a16:creationId xmlns:a16="http://schemas.microsoft.com/office/drawing/2014/main" id="{A9F0ACBA-DCDC-473F-E40F-D90604B233A6}"/>
              </a:ext>
            </a:extLst>
          </p:cNvPr>
          <p:cNvPicPr>
            <a:picLocks noChangeAspect="1"/>
          </p:cNvPicPr>
          <p:nvPr/>
        </p:nvPicPr>
        <p:blipFill>
          <a:blip r:embed="rId15"/>
          <a:stretch>
            <a:fillRect/>
          </a:stretch>
        </p:blipFill>
        <p:spPr>
          <a:xfrm>
            <a:off x="7671469" y="2175214"/>
            <a:ext cx="1241179" cy="1273418"/>
          </a:xfrm>
          <a:prstGeom prst="rect">
            <a:avLst/>
          </a:prstGeom>
        </p:spPr>
      </p:pic>
      <p:pic>
        <p:nvPicPr>
          <p:cNvPr id="34" name="Picture 33">
            <a:extLst>
              <a:ext uri="{FF2B5EF4-FFF2-40B4-BE49-F238E27FC236}">
                <a16:creationId xmlns:a16="http://schemas.microsoft.com/office/drawing/2014/main" id="{2297636E-D8B8-8CC9-D3CE-B3EE4F5B84A7}"/>
              </a:ext>
            </a:extLst>
          </p:cNvPr>
          <p:cNvPicPr>
            <a:picLocks noChangeAspect="1"/>
          </p:cNvPicPr>
          <p:nvPr/>
        </p:nvPicPr>
        <p:blipFill>
          <a:blip r:embed="rId16"/>
          <a:stretch>
            <a:fillRect/>
          </a:stretch>
        </p:blipFill>
        <p:spPr>
          <a:xfrm>
            <a:off x="9101443" y="2182539"/>
            <a:ext cx="1241178" cy="1246461"/>
          </a:xfrm>
          <a:prstGeom prst="rect">
            <a:avLst/>
          </a:prstGeom>
        </p:spPr>
      </p:pic>
      <p:pic>
        <p:nvPicPr>
          <p:cNvPr id="36" name="Picture 35">
            <a:extLst>
              <a:ext uri="{FF2B5EF4-FFF2-40B4-BE49-F238E27FC236}">
                <a16:creationId xmlns:a16="http://schemas.microsoft.com/office/drawing/2014/main" id="{8950EC9C-3F99-A60D-0317-276BE9776735}"/>
              </a:ext>
            </a:extLst>
          </p:cNvPr>
          <p:cNvPicPr>
            <a:picLocks noChangeAspect="1"/>
          </p:cNvPicPr>
          <p:nvPr/>
        </p:nvPicPr>
        <p:blipFill>
          <a:blip r:embed="rId17"/>
          <a:stretch>
            <a:fillRect/>
          </a:stretch>
        </p:blipFill>
        <p:spPr>
          <a:xfrm>
            <a:off x="10576350" y="2172723"/>
            <a:ext cx="1241178" cy="1256278"/>
          </a:xfrm>
          <a:prstGeom prst="rect">
            <a:avLst/>
          </a:prstGeom>
        </p:spPr>
      </p:pic>
      <p:pic>
        <p:nvPicPr>
          <p:cNvPr id="38" name="Picture 37">
            <a:extLst>
              <a:ext uri="{FF2B5EF4-FFF2-40B4-BE49-F238E27FC236}">
                <a16:creationId xmlns:a16="http://schemas.microsoft.com/office/drawing/2014/main" id="{C07C8EF9-77B7-C281-2F15-B37F7A8BACD9}"/>
              </a:ext>
            </a:extLst>
          </p:cNvPr>
          <p:cNvPicPr>
            <a:picLocks noChangeAspect="1"/>
          </p:cNvPicPr>
          <p:nvPr/>
        </p:nvPicPr>
        <p:blipFill>
          <a:blip r:embed="rId18"/>
          <a:stretch>
            <a:fillRect/>
          </a:stretch>
        </p:blipFill>
        <p:spPr>
          <a:xfrm>
            <a:off x="372267" y="3582565"/>
            <a:ext cx="1265853" cy="1266093"/>
          </a:xfrm>
          <a:prstGeom prst="rect">
            <a:avLst/>
          </a:prstGeom>
        </p:spPr>
      </p:pic>
      <p:pic>
        <p:nvPicPr>
          <p:cNvPr id="40" name="Picture 39">
            <a:extLst>
              <a:ext uri="{FF2B5EF4-FFF2-40B4-BE49-F238E27FC236}">
                <a16:creationId xmlns:a16="http://schemas.microsoft.com/office/drawing/2014/main" id="{45D7D7BA-1E43-B147-7585-1FDFD9BB8339}"/>
              </a:ext>
            </a:extLst>
          </p:cNvPr>
          <p:cNvPicPr>
            <a:picLocks noChangeAspect="1"/>
          </p:cNvPicPr>
          <p:nvPr/>
        </p:nvPicPr>
        <p:blipFill>
          <a:blip r:embed="rId19"/>
          <a:stretch>
            <a:fillRect/>
          </a:stretch>
        </p:blipFill>
        <p:spPr>
          <a:xfrm>
            <a:off x="1849377" y="3582563"/>
            <a:ext cx="1241178" cy="1266093"/>
          </a:xfrm>
          <a:prstGeom prst="rect">
            <a:avLst/>
          </a:prstGeom>
        </p:spPr>
      </p:pic>
      <p:pic>
        <p:nvPicPr>
          <p:cNvPr id="42" name="Picture 41">
            <a:extLst>
              <a:ext uri="{FF2B5EF4-FFF2-40B4-BE49-F238E27FC236}">
                <a16:creationId xmlns:a16="http://schemas.microsoft.com/office/drawing/2014/main" id="{7AB8C1AF-43D3-5427-A759-AB0EDFDE3B7C}"/>
              </a:ext>
            </a:extLst>
          </p:cNvPr>
          <p:cNvPicPr>
            <a:picLocks noChangeAspect="1"/>
          </p:cNvPicPr>
          <p:nvPr/>
        </p:nvPicPr>
        <p:blipFill>
          <a:blip r:embed="rId20"/>
          <a:stretch>
            <a:fillRect/>
          </a:stretch>
        </p:blipFill>
        <p:spPr>
          <a:xfrm>
            <a:off x="3326492" y="3582563"/>
            <a:ext cx="1241178" cy="1266093"/>
          </a:xfrm>
          <a:prstGeom prst="rect">
            <a:avLst/>
          </a:prstGeom>
        </p:spPr>
      </p:pic>
      <p:pic>
        <p:nvPicPr>
          <p:cNvPr id="44" name="Picture 43">
            <a:extLst>
              <a:ext uri="{FF2B5EF4-FFF2-40B4-BE49-F238E27FC236}">
                <a16:creationId xmlns:a16="http://schemas.microsoft.com/office/drawing/2014/main" id="{8FAF1E4D-9CAA-4F9C-1744-BCCB399FF21E}"/>
              </a:ext>
            </a:extLst>
          </p:cNvPr>
          <p:cNvPicPr>
            <a:picLocks noChangeAspect="1"/>
          </p:cNvPicPr>
          <p:nvPr/>
        </p:nvPicPr>
        <p:blipFill>
          <a:blip r:embed="rId21"/>
          <a:stretch>
            <a:fillRect/>
          </a:stretch>
        </p:blipFill>
        <p:spPr>
          <a:xfrm>
            <a:off x="4766592" y="3582563"/>
            <a:ext cx="1241178" cy="1266093"/>
          </a:xfrm>
          <a:prstGeom prst="rect">
            <a:avLst/>
          </a:prstGeom>
        </p:spPr>
      </p:pic>
      <p:pic>
        <p:nvPicPr>
          <p:cNvPr id="46" name="Picture 45">
            <a:extLst>
              <a:ext uri="{FF2B5EF4-FFF2-40B4-BE49-F238E27FC236}">
                <a16:creationId xmlns:a16="http://schemas.microsoft.com/office/drawing/2014/main" id="{154C414D-6A2D-0706-23F8-B6FDC11C69EE}"/>
              </a:ext>
            </a:extLst>
          </p:cNvPr>
          <p:cNvPicPr>
            <a:picLocks noChangeAspect="1"/>
          </p:cNvPicPr>
          <p:nvPr/>
        </p:nvPicPr>
        <p:blipFill>
          <a:blip r:embed="rId22"/>
          <a:stretch>
            <a:fillRect/>
          </a:stretch>
        </p:blipFill>
        <p:spPr>
          <a:xfrm>
            <a:off x="6231364" y="3582563"/>
            <a:ext cx="1241178" cy="1266093"/>
          </a:xfrm>
          <a:prstGeom prst="rect">
            <a:avLst/>
          </a:prstGeom>
        </p:spPr>
      </p:pic>
      <p:pic>
        <p:nvPicPr>
          <p:cNvPr id="48" name="Picture 47">
            <a:extLst>
              <a:ext uri="{FF2B5EF4-FFF2-40B4-BE49-F238E27FC236}">
                <a16:creationId xmlns:a16="http://schemas.microsoft.com/office/drawing/2014/main" id="{FCE15B68-87F8-698C-659A-3FF8168F15B0}"/>
              </a:ext>
            </a:extLst>
          </p:cNvPr>
          <p:cNvPicPr>
            <a:picLocks noChangeAspect="1"/>
          </p:cNvPicPr>
          <p:nvPr/>
        </p:nvPicPr>
        <p:blipFill>
          <a:blip r:embed="rId23"/>
          <a:stretch>
            <a:fillRect/>
          </a:stretch>
        </p:blipFill>
        <p:spPr>
          <a:xfrm>
            <a:off x="7708472" y="3581388"/>
            <a:ext cx="1216507" cy="1273418"/>
          </a:xfrm>
          <a:prstGeom prst="rect">
            <a:avLst/>
          </a:prstGeom>
        </p:spPr>
      </p:pic>
      <p:pic>
        <p:nvPicPr>
          <p:cNvPr id="50" name="Picture 49">
            <a:extLst>
              <a:ext uri="{FF2B5EF4-FFF2-40B4-BE49-F238E27FC236}">
                <a16:creationId xmlns:a16="http://schemas.microsoft.com/office/drawing/2014/main" id="{2C8940A1-3812-297A-A368-E8944C4C7BDB}"/>
              </a:ext>
            </a:extLst>
          </p:cNvPr>
          <p:cNvPicPr>
            <a:picLocks noChangeAspect="1"/>
          </p:cNvPicPr>
          <p:nvPr/>
        </p:nvPicPr>
        <p:blipFill>
          <a:blip r:embed="rId24"/>
          <a:stretch>
            <a:fillRect/>
          </a:stretch>
        </p:blipFill>
        <p:spPr>
          <a:xfrm>
            <a:off x="9136244" y="3581388"/>
            <a:ext cx="1241178" cy="1267268"/>
          </a:xfrm>
          <a:prstGeom prst="rect">
            <a:avLst/>
          </a:prstGeom>
        </p:spPr>
      </p:pic>
      <p:pic>
        <p:nvPicPr>
          <p:cNvPr id="52" name="Picture 51">
            <a:extLst>
              <a:ext uri="{FF2B5EF4-FFF2-40B4-BE49-F238E27FC236}">
                <a16:creationId xmlns:a16="http://schemas.microsoft.com/office/drawing/2014/main" id="{1AAC1B4E-020A-A396-21BF-C73C3C8012DD}"/>
              </a:ext>
            </a:extLst>
          </p:cNvPr>
          <p:cNvPicPr>
            <a:picLocks noChangeAspect="1"/>
          </p:cNvPicPr>
          <p:nvPr/>
        </p:nvPicPr>
        <p:blipFill>
          <a:blip r:embed="rId25"/>
          <a:stretch>
            <a:fillRect/>
          </a:stretch>
        </p:blipFill>
        <p:spPr>
          <a:xfrm>
            <a:off x="10588682" y="3581388"/>
            <a:ext cx="1216509" cy="1266093"/>
          </a:xfrm>
          <a:prstGeom prst="rect">
            <a:avLst/>
          </a:prstGeom>
        </p:spPr>
      </p:pic>
      <p:pic>
        <p:nvPicPr>
          <p:cNvPr id="54" name="Picture 53">
            <a:extLst>
              <a:ext uri="{FF2B5EF4-FFF2-40B4-BE49-F238E27FC236}">
                <a16:creationId xmlns:a16="http://schemas.microsoft.com/office/drawing/2014/main" id="{39F52505-33EE-A2C8-FC6F-ED065D9ABA79}"/>
              </a:ext>
            </a:extLst>
          </p:cNvPr>
          <p:cNvPicPr>
            <a:picLocks noChangeAspect="1"/>
          </p:cNvPicPr>
          <p:nvPr/>
        </p:nvPicPr>
        <p:blipFill>
          <a:blip r:embed="rId26"/>
          <a:stretch>
            <a:fillRect/>
          </a:stretch>
        </p:blipFill>
        <p:spPr>
          <a:xfrm>
            <a:off x="384606" y="4982590"/>
            <a:ext cx="1241178" cy="1266093"/>
          </a:xfrm>
          <a:prstGeom prst="rect">
            <a:avLst/>
          </a:prstGeom>
        </p:spPr>
      </p:pic>
      <p:pic>
        <p:nvPicPr>
          <p:cNvPr id="56" name="Picture 55">
            <a:extLst>
              <a:ext uri="{FF2B5EF4-FFF2-40B4-BE49-F238E27FC236}">
                <a16:creationId xmlns:a16="http://schemas.microsoft.com/office/drawing/2014/main" id="{23CC2D54-4131-AF82-C96B-BC6ADAFEF410}"/>
              </a:ext>
            </a:extLst>
          </p:cNvPr>
          <p:cNvPicPr>
            <a:picLocks noChangeAspect="1"/>
          </p:cNvPicPr>
          <p:nvPr/>
        </p:nvPicPr>
        <p:blipFill>
          <a:blip r:embed="rId27"/>
          <a:stretch>
            <a:fillRect/>
          </a:stretch>
        </p:blipFill>
        <p:spPr>
          <a:xfrm>
            <a:off x="1849377" y="4982587"/>
            <a:ext cx="1241178" cy="1267850"/>
          </a:xfrm>
          <a:prstGeom prst="rect">
            <a:avLst/>
          </a:prstGeom>
        </p:spPr>
      </p:pic>
      <p:sp>
        <p:nvSpPr>
          <p:cNvPr id="57" name="Rectangle 56">
            <a:extLst>
              <a:ext uri="{FF2B5EF4-FFF2-40B4-BE49-F238E27FC236}">
                <a16:creationId xmlns:a16="http://schemas.microsoft.com/office/drawing/2014/main" id="{0C824252-5D46-A110-DFD9-1F4393DD1991}"/>
              </a:ext>
            </a:extLst>
          </p:cNvPr>
          <p:cNvSpPr/>
          <p:nvPr/>
        </p:nvSpPr>
        <p:spPr>
          <a:xfrm>
            <a:off x="615462" y="6444762"/>
            <a:ext cx="1934307" cy="30773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5C4A7474-F017-65E6-0640-E369BEABCAEC}"/>
              </a:ext>
            </a:extLst>
          </p:cNvPr>
          <p:cNvSpPr txBox="1"/>
          <p:nvPr/>
        </p:nvSpPr>
        <p:spPr>
          <a:xfrm>
            <a:off x="3411416" y="4982587"/>
            <a:ext cx="6110654" cy="1200329"/>
          </a:xfrm>
          <a:prstGeom prst="rect">
            <a:avLst/>
          </a:prstGeom>
          <a:noFill/>
        </p:spPr>
        <p:txBody>
          <a:bodyPr wrap="square" rtlCol="0">
            <a:spAutoFit/>
          </a:bodyPr>
          <a:lstStyle/>
          <a:p>
            <a:r>
              <a:rPr lang="en-IN" dirty="0"/>
              <a:t>To get access of the whole dataset, please click the link:</a:t>
            </a:r>
          </a:p>
          <a:p>
            <a:endParaRPr lang="en-IN" dirty="0"/>
          </a:p>
          <a:p>
            <a:r>
              <a:rPr lang="en-IN" dirty="0">
                <a:hlinkClick r:id="rId28"/>
              </a:rPr>
              <a:t>https://drive.google.com/drive/folders/1kkSK-MFVe8OL_UJVek_xZSZNbqGcj9md?usp=sharing</a:t>
            </a:r>
            <a:r>
              <a:rPr lang="en-IN" dirty="0"/>
              <a:t> </a:t>
            </a:r>
          </a:p>
        </p:txBody>
      </p:sp>
    </p:spTree>
    <p:extLst>
      <p:ext uri="{BB962C8B-B14F-4D97-AF65-F5344CB8AC3E}">
        <p14:creationId xmlns:p14="http://schemas.microsoft.com/office/powerpoint/2010/main" val="29518102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D99ABA-76CE-4A8E-B5F0-C051B96628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771</TotalTime>
  <Words>969</Words>
  <Application>Microsoft Office PowerPoint</Application>
  <PresentationFormat>Widescreen</PresentationFormat>
  <Paragraphs>111</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Trebuchet MS</vt:lpstr>
      <vt:lpstr>Wingdings</vt:lpstr>
      <vt:lpstr>Wingdings 3</vt:lpstr>
      <vt:lpstr>Facet</vt:lpstr>
      <vt:lpstr>ABHISHEK CHAKRABORTY</vt:lpstr>
      <vt:lpstr>PROJECT TITLE </vt:lpstr>
      <vt:lpstr>AGENDA</vt:lpstr>
      <vt:lpstr>PROBLEM  STATEMENT</vt:lpstr>
      <vt:lpstr>PROJECT  OVERVIEW</vt:lpstr>
      <vt:lpstr>WHO ARE THE END USERS?</vt:lpstr>
      <vt:lpstr> YOUR SOLUTION AND ITS VALUE PROPOSITION</vt:lpstr>
      <vt:lpstr>THE WOW IN YOUR SOLUTION</vt:lpstr>
      <vt:lpstr>DATASET USED</vt:lpstr>
      <vt:lpstr>MODEL</vt:lpstr>
      <vt:lpstr>RESULTS </vt:lpstr>
      <vt:lpstr>RESULTS </vt:lpstr>
      <vt:lpstr>MEET OUR 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MASKED HUNTERS</dc:title>
  <dc:creator>Venkataswamy</dc:creator>
  <cp:lastModifiedBy>ABHISHEK CHAKRABORTY</cp:lastModifiedBy>
  <cp:revision>69</cp:revision>
  <dcterms:created xsi:type="dcterms:W3CDTF">2021-07-11T13:13:15Z</dcterms:created>
  <dcterms:modified xsi:type="dcterms:W3CDTF">2022-11-13T09:49:31Z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